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57" r:id="rId11"/>
    <p:sldId id="274" r:id="rId12"/>
    <p:sldId id="275" r:id="rId13"/>
    <p:sldId id="276" r:id="rId14"/>
    <p:sldId id="278" r:id="rId15"/>
    <p:sldId id="279" r:id="rId16"/>
    <p:sldId id="280" r:id="rId17"/>
    <p:sldId id="281" r:id="rId18"/>
    <p:sldId id="271" r:id="rId19"/>
    <p:sldId id="269" r:id="rId20"/>
    <p:sldId id="270" r:id="rId21"/>
    <p:sldId id="272" r:id="rId22"/>
    <p:sldId id="273" r:id="rId23"/>
    <p:sldId id="28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 Anthony" userId="e3054cf65c0aa08a" providerId="LiveId" clId="{66BF8A59-205D-463D-9160-E9DD9E2F426C}"/>
    <pc:docChg chg="undo custSel addSld delSld modSld sldOrd">
      <pc:chgData name="Leon Anthony" userId="e3054cf65c0aa08a" providerId="LiveId" clId="{66BF8A59-205D-463D-9160-E9DD9E2F426C}" dt="2024-05-27T18:36:32.094" v="2580" actId="1076"/>
      <pc:docMkLst>
        <pc:docMk/>
      </pc:docMkLst>
      <pc:sldChg chg="ord">
        <pc:chgData name="Leon Anthony" userId="e3054cf65c0aa08a" providerId="LiveId" clId="{66BF8A59-205D-463D-9160-E9DD9E2F426C}" dt="2024-05-27T17:58:19.963" v="2338"/>
        <pc:sldMkLst>
          <pc:docMk/>
          <pc:sldMk cId="1806722379" sldId="257"/>
        </pc:sldMkLst>
      </pc:sldChg>
      <pc:sldChg chg="del">
        <pc:chgData name="Leon Anthony" userId="e3054cf65c0aa08a" providerId="LiveId" clId="{66BF8A59-205D-463D-9160-E9DD9E2F426C}" dt="2024-05-27T17:18:16.235" v="1975" actId="2696"/>
        <pc:sldMkLst>
          <pc:docMk/>
          <pc:sldMk cId="3989286730" sldId="258"/>
        </pc:sldMkLst>
      </pc:sldChg>
      <pc:sldChg chg="del">
        <pc:chgData name="Leon Anthony" userId="e3054cf65c0aa08a" providerId="LiveId" clId="{66BF8A59-205D-463D-9160-E9DD9E2F426C}" dt="2024-05-27T17:21:45.264" v="2009" actId="2696"/>
        <pc:sldMkLst>
          <pc:docMk/>
          <pc:sldMk cId="2574319102" sldId="259"/>
        </pc:sldMkLst>
      </pc:sldChg>
      <pc:sldChg chg="del">
        <pc:chgData name="Leon Anthony" userId="e3054cf65c0aa08a" providerId="LiveId" clId="{66BF8A59-205D-463D-9160-E9DD9E2F426C}" dt="2024-05-27T17:18:21.934" v="1976" actId="2696"/>
        <pc:sldMkLst>
          <pc:docMk/>
          <pc:sldMk cId="346328262" sldId="260"/>
        </pc:sldMkLst>
      </pc:sldChg>
      <pc:sldChg chg="addSp delSp modSp new del mod modClrScheme chgLayout">
        <pc:chgData name="Leon Anthony" userId="e3054cf65c0aa08a" providerId="LiveId" clId="{66BF8A59-205D-463D-9160-E9DD9E2F426C}" dt="2024-05-27T13:15:18.161" v="182" actId="2696"/>
        <pc:sldMkLst>
          <pc:docMk/>
          <pc:sldMk cId="938255923" sldId="261"/>
        </pc:sldMkLst>
        <pc:spChg chg="del">
          <ac:chgData name="Leon Anthony" userId="e3054cf65c0aa08a" providerId="LiveId" clId="{66BF8A59-205D-463D-9160-E9DD9E2F426C}" dt="2024-05-27T12:59:42.536" v="3" actId="700"/>
          <ac:spMkLst>
            <pc:docMk/>
            <pc:sldMk cId="938255923" sldId="261"/>
            <ac:spMk id="2" creationId="{43F47E14-117E-6DF9-C2E9-411D72D5569E}"/>
          </ac:spMkLst>
        </pc:spChg>
        <pc:spChg chg="add mod">
          <ac:chgData name="Leon Anthony" userId="e3054cf65c0aa08a" providerId="LiveId" clId="{66BF8A59-205D-463D-9160-E9DD9E2F426C}" dt="2024-05-27T13:12:15.089" v="149" actId="255"/>
          <ac:spMkLst>
            <pc:docMk/>
            <pc:sldMk cId="938255923" sldId="261"/>
            <ac:spMk id="7" creationId="{9CCD17DA-1864-C3D5-FC4A-178B75A19556}"/>
          </ac:spMkLst>
        </pc:spChg>
        <pc:picChg chg="add del">
          <ac:chgData name="Leon Anthony" userId="e3054cf65c0aa08a" providerId="LiveId" clId="{66BF8A59-205D-463D-9160-E9DD9E2F426C}" dt="2024-05-27T12:59:33.418" v="2" actId="22"/>
          <ac:picMkLst>
            <pc:docMk/>
            <pc:sldMk cId="938255923" sldId="261"/>
            <ac:picMk id="4" creationId="{305E48B4-87E3-34DF-5425-594D343D1B26}"/>
          </ac:picMkLst>
        </pc:picChg>
        <pc:picChg chg="add mod">
          <ac:chgData name="Leon Anthony" userId="e3054cf65c0aa08a" providerId="LiveId" clId="{66BF8A59-205D-463D-9160-E9DD9E2F426C}" dt="2024-05-27T13:10:11.966" v="146" actId="14100"/>
          <ac:picMkLst>
            <pc:docMk/>
            <pc:sldMk cId="938255923" sldId="261"/>
            <ac:picMk id="6" creationId="{37357730-D3ED-E9C2-A564-BE77A8A6D41D}"/>
          </ac:picMkLst>
        </pc:picChg>
      </pc:sldChg>
      <pc:sldChg chg="addSp delSp modSp add mod">
        <pc:chgData name="Leon Anthony" userId="e3054cf65c0aa08a" providerId="LiveId" clId="{66BF8A59-205D-463D-9160-E9DD9E2F426C}" dt="2024-05-27T13:14:51.282" v="181" actId="20577"/>
        <pc:sldMkLst>
          <pc:docMk/>
          <pc:sldMk cId="3608983043" sldId="262"/>
        </pc:sldMkLst>
        <pc:spChg chg="add mod">
          <ac:chgData name="Leon Anthony" userId="e3054cf65c0aa08a" providerId="LiveId" clId="{66BF8A59-205D-463D-9160-E9DD9E2F426C}" dt="2024-05-27T13:14:51.282" v="181" actId="20577"/>
          <ac:spMkLst>
            <pc:docMk/>
            <pc:sldMk cId="3608983043" sldId="262"/>
            <ac:spMk id="3" creationId="{A053964C-4582-DA0B-21C7-B0816A1E7638}"/>
          </ac:spMkLst>
        </pc:spChg>
        <pc:spChg chg="add del mod">
          <ac:chgData name="Leon Anthony" userId="e3054cf65c0aa08a" providerId="LiveId" clId="{66BF8A59-205D-463D-9160-E9DD9E2F426C}" dt="2024-05-27T13:14:11.365" v="163"/>
          <ac:spMkLst>
            <pc:docMk/>
            <pc:sldMk cId="3608983043" sldId="262"/>
            <ac:spMk id="4" creationId="{8C4752BC-18E0-D29E-379A-658342BECA3C}"/>
          </ac:spMkLst>
        </pc:spChg>
        <pc:spChg chg="del mod">
          <ac:chgData name="Leon Anthony" userId="e3054cf65c0aa08a" providerId="LiveId" clId="{66BF8A59-205D-463D-9160-E9DD9E2F426C}" dt="2024-05-27T13:13:16.240" v="156"/>
          <ac:spMkLst>
            <pc:docMk/>
            <pc:sldMk cId="3608983043" sldId="262"/>
            <ac:spMk id="7" creationId="{9CCD17DA-1864-C3D5-FC4A-178B75A19556}"/>
          </ac:spMkLst>
        </pc:spChg>
        <pc:picChg chg="mod">
          <ac:chgData name="Leon Anthony" userId="e3054cf65c0aa08a" providerId="LiveId" clId="{66BF8A59-205D-463D-9160-E9DD9E2F426C}" dt="2024-05-27T13:13:51.389" v="160" actId="1076"/>
          <ac:picMkLst>
            <pc:docMk/>
            <pc:sldMk cId="3608983043" sldId="262"/>
            <ac:picMk id="6" creationId="{37357730-D3ED-E9C2-A564-BE77A8A6D41D}"/>
          </ac:picMkLst>
        </pc:picChg>
      </pc:sldChg>
      <pc:sldChg chg="addSp delSp modSp add mod">
        <pc:chgData name="Leon Anthony" userId="e3054cf65c0aa08a" providerId="LiveId" clId="{66BF8A59-205D-463D-9160-E9DD9E2F426C}" dt="2024-05-27T13:23:22.647" v="354" actId="20577"/>
        <pc:sldMkLst>
          <pc:docMk/>
          <pc:sldMk cId="4183346757" sldId="263"/>
        </pc:sldMkLst>
        <pc:spChg chg="mod">
          <ac:chgData name="Leon Anthony" userId="e3054cf65c0aa08a" providerId="LiveId" clId="{66BF8A59-205D-463D-9160-E9DD9E2F426C}" dt="2024-05-27T13:23:22.647" v="354" actId="20577"/>
          <ac:spMkLst>
            <pc:docMk/>
            <pc:sldMk cId="4183346757" sldId="263"/>
            <ac:spMk id="3" creationId="{A053964C-4582-DA0B-21C7-B0816A1E7638}"/>
          </ac:spMkLst>
        </pc:spChg>
        <pc:picChg chg="add mod">
          <ac:chgData name="Leon Anthony" userId="e3054cf65c0aa08a" providerId="LiveId" clId="{66BF8A59-205D-463D-9160-E9DD9E2F426C}" dt="2024-05-27T13:22:27.318" v="326" actId="14100"/>
          <ac:picMkLst>
            <pc:docMk/>
            <pc:sldMk cId="4183346757" sldId="263"/>
            <ac:picMk id="4" creationId="{A7676FCF-6918-2287-B760-CA5E6C317A0A}"/>
          </ac:picMkLst>
        </pc:picChg>
        <pc:picChg chg="del">
          <ac:chgData name="Leon Anthony" userId="e3054cf65c0aa08a" providerId="LiveId" clId="{66BF8A59-205D-463D-9160-E9DD9E2F426C}" dt="2024-05-27T13:17:36.211" v="185" actId="478"/>
          <ac:picMkLst>
            <pc:docMk/>
            <pc:sldMk cId="4183346757" sldId="263"/>
            <ac:picMk id="6" creationId="{37357730-D3ED-E9C2-A564-BE77A8A6D41D}"/>
          </ac:picMkLst>
        </pc:picChg>
      </pc:sldChg>
      <pc:sldChg chg="add">
        <pc:chgData name="Leon Anthony" userId="e3054cf65c0aa08a" providerId="LiveId" clId="{66BF8A59-205D-463D-9160-E9DD9E2F426C}" dt="2024-05-27T13:23:37.518" v="355" actId="2890"/>
        <pc:sldMkLst>
          <pc:docMk/>
          <pc:sldMk cId="1419719773" sldId="264"/>
        </pc:sldMkLst>
      </pc:sldChg>
      <pc:sldChg chg="addSp delSp modSp add mod">
        <pc:chgData name="Leon Anthony" userId="e3054cf65c0aa08a" providerId="LiveId" clId="{66BF8A59-205D-463D-9160-E9DD9E2F426C}" dt="2024-05-27T13:34:48.795" v="565" actId="255"/>
        <pc:sldMkLst>
          <pc:docMk/>
          <pc:sldMk cId="3921434842" sldId="265"/>
        </pc:sldMkLst>
        <pc:spChg chg="mod">
          <ac:chgData name="Leon Anthony" userId="e3054cf65c0aa08a" providerId="LiveId" clId="{66BF8A59-205D-463D-9160-E9DD9E2F426C}" dt="2024-05-27T13:34:40.206" v="564" actId="255"/>
          <ac:spMkLst>
            <pc:docMk/>
            <pc:sldMk cId="3921434842" sldId="265"/>
            <ac:spMk id="3" creationId="{A053964C-4582-DA0B-21C7-B0816A1E7638}"/>
          </ac:spMkLst>
        </pc:spChg>
        <pc:spChg chg="add mod">
          <ac:chgData name="Leon Anthony" userId="e3054cf65c0aa08a" providerId="LiveId" clId="{66BF8A59-205D-463D-9160-E9DD9E2F426C}" dt="2024-05-27T13:34:48.795" v="565" actId="255"/>
          <ac:spMkLst>
            <pc:docMk/>
            <pc:sldMk cId="3921434842" sldId="265"/>
            <ac:spMk id="8" creationId="{4D1BD13F-9D34-BDA4-2385-7FAFBF8AFF05}"/>
          </ac:spMkLst>
        </pc:spChg>
        <pc:picChg chg="del">
          <ac:chgData name="Leon Anthony" userId="e3054cf65c0aa08a" providerId="LiveId" clId="{66BF8A59-205D-463D-9160-E9DD9E2F426C}" dt="2024-05-27T13:26:41.250" v="359" actId="478"/>
          <ac:picMkLst>
            <pc:docMk/>
            <pc:sldMk cId="3921434842" sldId="265"/>
            <ac:picMk id="4" creationId="{A7676FCF-6918-2287-B760-CA5E6C317A0A}"/>
          </ac:picMkLst>
        </pc:picChg>
        <pc:picChg chg="add del">
          <ac:chgData name="Leon Anthony" userId="e3054cf65c0aa08a" providerId="LiveId" clId="{66BF8A59-205D-463D-9160-E9DD9E2F426C}" dt="2024-05-27T13:26:37.397" v="358" actId="22"/>
          <ac:picMkLst>
            <pc:docMk/>
            <pc:sldMk cId="3921434842" sldId="265"/>
            <ac:picMk id="5" creationId="{021C7E72-B9C6-504C-B8A3-76FA3FE92E8E}"/>
          </ac:picMkLst>
        </pc:picChg>
        <pc:picChg chg="add mod">
          <ac:chgData name="Leon Anthony" userId="e3054cf65c0aa08a" providerId="LiveId" clId="{66BF8A59-205D-463D-9160-E9DD9E2F426C}" dt="2024-05-27T13:28:25.345" v="367" actId="14100"/>
          <ac:picMkLst>
            <pc:docMk/>
            <pc:sldMk cId="3921434842" sldId="265"/>
            <ac:picMk id="7" creationId="{7B109928-8375-B070-6632-0F07364F8D92}"/>
          </ac:picMkLst>
        </pc:picChg>
      </pc:sldChg>
      <pc:sldChg chg="addSp delSp modSp add mod">
        <pc:chgData name="Leon Anthony" userId="e3054cf65c0aa08a" providerId="LiveId" clId="{66BF8A59-205D-463D-9160-E9DD9E2F426C}" dt="2024-05-27T13:54:28.333" v="946" actId="20577"/>
        <pc:sldMkLst>
          <pc:docMk/>
          <pc:sldMk cId="2907559524" sldId="266"/>
        </pc:sldMkLst>
        <pc:spChg chg="mod">
          <ac:chgData name="Leon Anthony" userId="e3054cf65c0aa08a" providerId="LiveId" clId="{66BF8A59-205D-463D-9160-E9DD9E2F426C}" dt="2024-05-27T13:54:28.333" v="946" actId="20577"/>
          <ac:spMkLst>
            <pc:docMk/>
            <pc:sldMk cId="2907559524" sldId="266"/>
            <ac:spMk id="3" creationId="{A053964C-4582-DA0B-21C7-B0816A1E7638}"/>
          </ac:spMkLst>
        </pc:spChg>
        <pc:spChg chg="del mod">
          <ac:chgData name="Leon Anthony" userId="e3054cf65c0aa08a" providerId="LiveId" clId="{66BF8A59-205D-463D-9160-E9DD9E2F426C}" dt="2024-05-27T13:42:36.922" v="595" actId="478"/>
          <ac:spMkLst>
            <pc:docMk/>
            <pc:sldMk cId="2907559524" sldId="266"/>
            <ac:spMk id="8" creationId="{4D1BD13F-9D34-BDA4-2385-7FAFBF8AFF05}"/>
          </ac:spMkLst>
        </pc:spChg>
        <pc:picChg chg="add del mod">
          <ac:chgData name="Leon Anthony" userId="e3054cf65c0aa08a" providerId="LiveId" clId="{66BF8A59-205D-463D-9160-E9DD9E2F426C}" dt="2024-05-27T13:40:17.969" v="587" actId="478"/>
          <ac:picMkLst>
            <pc:docMk/>
            <pc:sldMk cId="2907559524" sldId="266"/>
            <ac:picMk id="4" creationId="{74A1074D-9352-EFA4-3056-9DC2E2E17BC1}"/>
          </ac:picMkLst>
        </pc:picChg>
        <pc:picChg chg="add mod">
          <ac:chgData name="Leon Anthony" userId="e3054cf65c0aa08a" providerId="LiveId" clId="{66BF8A59-205D-463D-9160-E9DD9E2F426C}" dt="2024-05-27T13:42:17.539" v="593" actId="14100"/>
          <ac:picMkLst>
            <pc:docMk/>
            <pc:sldMk cId="2907559524" sldId="266"/>
            <ac:picMk id="6" creationId="{88570BDB-A62D-6FDF-7686-338950D84A02}"/>
          </ac:picMkLst>
        </pc:picChg>
        <pc:picChg chg="del">
          <ac:chgData name="Leon Anthony" userId="e3054cf65c0aa08a" providerId="LiveId" clId="{66BF8A59-205D-463D-9160-E9DD9E2F426C}" dt="2024-05-27T13:36:21.666" v="567" actId="478"/>
          <ac:picMkLst>
            <pc:docMk/>
            <pc:sldMk cId="2907559524" sldId="266"/>
            <ac:picMk id="7" creationId="{7B109928-8375-B070-6632-0F07364F8D92}"/>
          </ac:picMkLst>
        </pc:picChg>
      </pc:sldChg>
      <pc:sldChg chg="addSp delSp modSp add mod">
        <pc:chgData name="Leon Anthony" userId="e3054cf65c0aa08a" providerId="LiveId" clId="{66BF8A59-205D-463D-9160-E9DD9E2F426C}" dt="2024-05-27T14:00:26.193" v="1162" actId="14100"/>
        <pc:sldMkLst>
          <pc:docMk/>
          <pc:sldMk cId="551310716" sldId="267"/>
        </pc:sldMkLst>
        <pc:spChg chg="mod">
          <ac:chgData name="Leon Anthony" userId="e3054cf65c0aa08a" providerId="LiveId" clId="{66BF8A59-205D-463D-9160-E9DD9E2F426C}" dt="2024-05-27T14:00:20.134" v="1161" actId="20577"/>
          <ac:spMkLst>
            <pc:docMk/>
            <pc:sldMk cId="551310716" sldId="267"/>
            <ac:spMk id="3" creationId="{A053964C-4582-DA0B-21C7-B0816A1E7638}"/>
          </ac:spMkLst>
        </pc:spChg>
        <pc:picChg chg="add mod">
          <ac:chgData name="Leon Anthony" userId="e3054cf65c0aa08a" providerId="LiveId" clId="{66BF8A59-205D-463D-9160-E9DD9E2F426C}" dt="2024-05-27T14:00:26.193" v="1162" actId="14100"/>
          <ac:picMkLst>
            <pc:docMk/>
            <pc:sldMk cId="551310716" sldId="267"/>
            <ac:picMk id="4" creationId="{627BAE62-4C35-3D28-F73D-42986E02C0CB}"/>
          </ac:picMkLst>
        </pc:picChg>
        <pc:picChg chg="del">
          <ac:chgData name="Leon Anthony" userId="e3054cf65c0aa08a" providerId="LiveId" clId="{66BF8A59-205D-463D-9160-E9DD9E2F426C}" dt="2024-05-27T13:56:04.706" v="948" actId="478"/>
          <ac:picMkLst>
            <pc:docMk/>
            <pc:sldMk cId="551310716" sldId="267"/>
            <ac:picMk id="6" creationId="{88570BDB-A62D-6FDF-7686-338950D84A02}"/>
          </ac:picMkLst>
        </pc:picChg>
      </pc:sldChg>
      <pc:sldChg chg="addSp delSp modSp add mod">
        <pc:chgData name="Leon Anthony" userId="e3054cf65c0aa08a" providerId="LiveId" clId="{66BF8A59-205D-463D-9160-E9DD9E2F426C}" dt="2024-05-27T14:08:58.723" v="1434" actId="313"/>
        <pc:sldMkLst>
          <pc:docMk/>
          <pc:sldMk cId="3784061658" sldId="268"/>
        </pc:sldMkLst>
        <pc:spChg chg="mod">
          <ac:chgData name="Leon Anthony" userId="e3054cf65c0aa08a" providerId="LiveId" clId="{66BF8A59-205D-463D-9160-E9DD9E2F426C}" dt="2024-05-27T14:08:58.723" v="1434" actId="313"/>
          <ac:spMkLst>
            <pc:docMk/>
            <pc:sldMk cId="3784061658" sldId="268"/>
            <ac:spMk id="3" creationId="{A053964C-4582-DA0B-21C7-B0816A1E7638}"/>
          </ac:spMkLst>
        </pc:spChg>
        <pc:picChg chg="del">
          <ac:chgData name="Leon Anthony" userId="e3054cf65c0aa08a" providerId="LiveId" clId="{66BF8A59-205D-463D-9160-E9DD9E2F426C}" dt="2024-05-27T14:01:56.710" v="1164" actId="478"/>
          <ac:picMkLst>
            <pc:docMk/>
            <pc:sldMk cId="3784061658" sldId="268"/>
            <ac:picMk id="4" creationId="{627BAE62-4C35-3D28-F73D-42986E02C0CB}"/>
          </ac:picMkLst>
        </pc:picChg>
        <pc:picChg chg="add mod">
          <ac:chgData name="Leon Anthony" userId="e3054cf65c0aa08a" providerId="LiveId" clId="{66BF8A59-205D-463D-9160-E9DD9E2F426C}" dt="2024-05-27T14:03:42.398" v="1177" actId="14100"/>
          <ac:picMkLst>
            <pc:docMk/>
            <pc:sldMk cId="3784061658" sldId="268"/>
            <ac:picMk id="5" creationId="{A3800601-931D-5F72-DE96-ECAA13AF112C}"/>
          </ac:picMkLst>
        </pc:picChg>
      </pc:sldChg>
      <pc:sldChg chg="addSp delSp modSp add mod">
        <pc:chgData name="Leon Anthony" userId="e3054cf65c0aa08a" providerId="LiveId" clId="{66BF8A59-205D-463D-9160-E9DD9E2F426C}" dt="2024-05-27T16:57:45.271" v="1607" actId="1076"/>
        <pc:sldMkLst>
          <pc:docMk/>
          <pc:sldMk cId="740154521" sldId="269"/>
        </pc:sldMkLst>
        <pc:spChg chg="del mod">
          <ac:chgData name="Leon Anthony" userId="e3054cf65c0aa08a" providerId="LiveId" clId="{66BF8A59-205D-463D-9160-E9DD9E2F426C}" dt="2024-05-27T16:41:15.828" v="1446"/>
          <ac:spMkLst>
            <pc:docMk/>
            <pc:sldMk cId="740154521" sldId="269"/>
            <ac:spMk id="3" creationId="{A053964C-4582-DA0B-21C7-B0816A1E7638}"/>
          </ac:spMkLst>
        </pc:spChg>
        <pc:spChg chg="add mod">
          <ac:chgData name="Leon Anthony" userId="e3054cf65c0aa08a" providerId="LiveId" clId="{66BF8A59-205D-463D-9160-E9DD9E2F426C}" dt="2024-05-27T16:57:45.271" v="1607" actId="1076"/>
          <ac:spMkLst>
            <pc:docMk/>
            <pc:sldMk cId="740154521" sldId="269"/>
            <ac:spMk id="8" creationId="{6F366729-9D14-A20B-6DAF-F61414E8EA8B}"/>
          </ac:spMkLst>
        </pc:spChg>
        <pc:picChg chg="add del mod">
          <ac:chgData name="Leon Anthony" userId="e3054cf65c0aa08a" providerId="LiveId" clId="{66BF8A59-205D-463D-9160-E9DD9E2F426C}" dt="2024-05-27T16:52:45.465" v="1477" actId="478"/>
          <ac:picMkLst>
            <pc:docMk/>
            <pc:sldMk cId="740154521" sldId="269"/>
            <ac:picMk id="4" creationId="{97215327-BC73-393B-73B3-BDEE43C8FA85}"/>
          </ac:picMkLst>
        </pc:picChg>
        <pc:picChg chg="del">
          <ac:chgData name="Leon Anthony" userId="e3054cf65c0aa08a" providerId="LiveId" clId="{66BF8A59-205D-463D-9160-E9DD9E2F426C}" dt="2024-05-27T16:37:31.071" v="1436" actId="478"/>
          <ac:picMkLst>
            <pc:docMk/>
            <pc:sldMk cId="740154521" sldId="269"/>
            <ac:picMk id="5" creationId="{A3800601-931D-5F72-DE96-ECAA13AF112C}"/>
          </ac:picMkLst>
        </pc:picChg>
        <pc:picChg chg="add mod">
          <ac:chgData name="Leon Anthony" userId="e3054cf65c0aa08a" providerId="LiveId" clId="{66BF8A59-205D-463D-9160-E9DD9E2F426C}" dt="2024-05-27T16:54:07.413" v="1483" actId="1076"/>
          <ac:picMkLst>
            <pc:docMk/>
            <pc:sldMk cId="740154521" sldId="269"/>
            <ac:picMk id="7" creationId="{67310D7B-A938-3841-2E1E-216F27E8CC22}"/>
          </ac:picMkLst>
        </pc:picChg>
      </pc:sldChg>
      <pc:sldChg chg="addSp delSp modSp add mod">
        <pc:chgData name="Leon Anthony" userId="e3054cf65c0aa08a" providerId="LiveId" clId="{66BF8A59-205D-463D-9160-E9DD9E2F426C}" dt="2024-05-27T17:03:00.642" v="1770" actId="20577"/>
        <pc:sldMkLst>
          <pc:docMk/>
          <pc:sldMk cId="461958263" sldId="270"/>
        </pc:sldMkLst>
        <pc:spChg chg="add mod">
          <ac:chgData name="Leon Anthony" userId="e3054cf65c0aa08a" providerId="LiveId" clId="{66BF8A59-205D-463D-9160-E9DD9E2F426C}" dt="2024-05-27T17:03:00.642" v="1770" actId="20577"/>
          <ac:spMkLst>
            <pc:docMk/>
            <pc:sldMk cId="461958263" sldId="270"/>
            <ac:spMk id="7" creationId="{3BF7BD6F-5C9A-32BA-8D25-3DA2BA41B868}"/>
          </ac:spMkLst>
        </pc:spChg>
        <pc:picChg chg="add del mod">
          <ac:chgData name="Leon Anthony" userId="e3054cf65c0aa08a" providerId="LiveId" clId="{66BF8A59-205D-463D-9160-E9DD9E2F426C}" dt="2024-05-27T16:43:51.227" v="1452" actId="478"/>
          <ac:picMkLst>
            <pc:docMk/>
            <pc:sldMk cId="461958263" sldId="270"/>
            <ac:picMk id="3" creationId="{94A1E655-CF7F-DAFB-5BF2-EA5957640DD0}"/>
          </ac:picMkLst>
        </pc:picChg>
        <pc:picChg chg="del">
          <ac:chgData name="Leon Anthony" userId="e3054cf65c0aa08a" providerId="LiveId" clId="{66BF8A59-205D-463D-9160-E9DD9E2F426C}" dt="2024-05-27T16:41:25.749" v="1448" actId="478"/>
          <ac:picMkLst>
            <pc:docMk/>
            <pc:sldMk cId="461958263" sldId="270"/>
            <ac:picMk id="4" creationId="{97215327-BC73-393B-73B3-BDEE43C8FA85}"/>
          </ac:picMkLst>
        </pc:picChg>
        <pc:picChg chg="add mod">
          <ac:chgData name="Leon Anthony" userId="e3054cf65c0aa08a" providerId="LiveId" clId="{66BF8A59-205D-463D-9160-E9DD9E2F426C}" dt="2024-05-27T17:02:23.662" v="1765" actId="14100"/>
          <ac:picMkLst>
            <pc:docMk/>
            <pc:sldMk cId="461958263" sldId="270"/>
            <ac:picMk id="6" creationId="{8031BAEE-91E4-E5BC-4148-3C5A08FAAD4F}"/>
          </ac:picMkLst>
        </pc:picChg>
      </pc:sldChg>
      <pc:sldChg chg="addSp modSp new mod">
        <pc:chgData name="Leon Anthony" userId="e3054cf65c0aa08a" providerId="LiveId" clId="{66BF8A59-205D-463D-9160-E9DD9E2F426C}" dt="2024-05-27T16:49:11.323" v="1475" actId="1076"/>
        <pc:sldMkLst>
          <pc:docMk/>
          <pc:sldMk cId="833210535" sldId="271"/>
        </pc:sldMkLst>
        <pc:spChg chg="mod">
          <ac:chgData name="Leon Anthony" userId="e3054cf65c0aa08a" providerId="LiveId" clId="{66BF8A59-205D-463D-9160-E9DD9E2F426C}" dt="2024-05-27T16:49:11.323" v="1475" actId="1076"/>
          <ac:spMkLst>
            <pc:docMk/>
            <pc:sldMk cId="833210535" sldId="271"/>
            <ac:spMk id="2" creationId="{B240689F-D515-D00B-3D9C-DA91FF7C04BF}"/>
          </ac:spMkLst>
        </pc:spChg>
        <pc:picChg chg="add mod">
          <ac:chgData name="Leon Anthony" userId="e3054cf65c0aa08a" providerId="LiveId" clId="{66BF8A59-205D-463D-9160-E9DD9E2F426C}" dt="2024-05-27T16:48:59.784" v="1474" actId="14100"/>
          <ac:picMkLst>
            <pc:docMk/>
            <pc:sldMk cId="833210535" sldId="271"/>
            <ac:picMk id="4" creationId="{55DEBEA9-8280-BA29-91D0-C4234A16BCC9}"/>
          </ac:picMkLst>
        </pc:picChg>
      </pc:sldChg>
      <pc:sldChg chg="add">
        <pc:chgData name="Leon Anthony" userId="e3054cf65c0aa08a" providerId="LiveId" clId="{66BF8A59-205D-463D-9160-E9DD9E2F426C}" dt="2024-05-27T17:03:24.029" v="1771" actId="2890"/>
        <pc:sldMkLst>
          <pc:docMk/>
          <pc:sldMk cId="3836126218" sldId="272"/>
        </pc:sldMkLst>
      </pc:sldChg>
      <pc:sldChg chg="addSp delSp modSp add mod">
        <pc:chgData name="Leon Anthony" userId="e3054cf65c0aa08a" providerId="LiveId" clId="{66BF8A59-205D-463D-9160-E9DD9E2F426C}" dt="2024-05-27T17:11:50.827" v="1968" actId="20577"/>
        <pc:sldMkLst>
          <pc:docMk/>
          <pc:sldMk cId="1333246648" sldId="273"/>
        </pc:sldMkLst>
        <pc:spChg chg="mod">
          <ac:chgData name="Leon Anthony" userId="e3054cf65c0aa08a" providerId="LiveId" clId="{66BF8A59-205D-463D-9160-E9DD9E2F426C}" dt="2024-05-27T17:11:50.827" v="1968" actId="20577"/>
          <ac:spMkLst>
            <pc:docMk/>
            <pc:sldMk cId="1333246648" sldId="273"/>
            <ac:spMk id="7" creationId="{3BF7BD6F-5C9A-32BA-8D25-3DA2BA41B868}"/>
          </ac:spMkLst>
        </pc:spChg>
        <pc:picChg chg="add mod">
          <ac:chgData name="Leon Anthony" userId="e3054cf65c0aa08a" providerId="LiveId" clId="{66BF8A59-205D-463D-9160-E9DD9E2F426C}" dt="2024-05-27T17:07:27.783" v="1786" actId="1076"/>
          <ac:picMkLst>
            <pc:docMk/>
            <pc:sldMk cId="1333246648" sldId="273"/>
            <ac:picMk id="3" creationId="{4E6A7B97-5173-79A8-5BB3-0B08B1034ADB}"/>
          </ac:picMkLst>
        </pc:picChg>
        <pc:picChg chg="del">
          <ac:chgData name="Leon Anthony" userId="e3054cf65c0aa08a" providerId="LiveId" clId="{66BF8A59-205D-463D-9160-E9DD9E2F426C}" dt="2024-05-27T17:05:23.507" v="1773" actId="478"/>
          <ac:picMkLst>
            <pc:docMk/>
            <pc:sldMk cId="1333246648" sldId="273"/>
            <ac:picMk id="6" creationId="{8031BAEE-91E4-E5BC-4148-3C5A08FAAD4F}"/>
          </ac:picMkLst>
        </pc:picChg>
      </pc:sldChg>
      <pc:sldChg chg="addSp delSp modSp add mod ord">
        <pc:chgData name="Leon Anthony" userId="e3054cf65c0aa08a" providerId="LiveId" clId="{66BF8A59-205D-463D-9160-E9DD9E2F426C}" dt="2024-05-27T17:58:34.987" v="2340"/>
        <pc:sldMkLst>
          <pc:docMk/>
          <pc:sldMk cId="15329944" sldId="274"/>
        </pc:sldMkLst>
        <pc:spChg chg="mod">
          <ac:chgData name="Leon Anthony" userId="e3054cf65c0aa08a" providerId="LiveId" clId="{66BF8A59-205D-463D-9160-E9DD9E2F426C}" dt="2024-05-27T17:33:05.718" v="2101" actId="1076"/>
          <ac:spMkLst>
            <pc:docMk/>
            <pc:sldMk cId="15329944" sldId="274"/>
            <ac:spMk id="7" creationId="{3BF7BD6F-5C9A-32BA-8D25-3DA2BA41B868}"/>
          </ac:spMkLst>
        </pc:spChg>
        <pc:picChg chg="del">
          <ac:chgData name="Leon Anthony" userId="e3054cf65c0aa08a" providerId="LiveId" clId="{66BF8A59-205D-463D-9160-E9DD9E2F426C}" dt="2024-05-27T17:14:17.994" v="1970" actId="478"/>
          <ac:picMkLst>
            <pc:docMk/>
            <pc:sldMk cId="15329944" sldId="274"/>
            <ac:picMk id="3" creationId="{4E6A7B97-5173-79A8-5BB3-0B08B1034ADB}"/>
          </ac:picMkLst>
        </pc:picChg>
        <pc:picChg chg="add mod">
          <ac:chgData name="Leon Anthony" userId="e3054cf65c0aa08a" providerId="LiveId" clId="{66BF8A59-205D-463D-9160-E9DD9E2F426C}" dt="2024-05-27T17:25:47.710" v="2013" actId="14100"/>
          <ac:picMkLst>
            <pc:docMk/>
            <pc:sldMk cId="15329944" sldId="274"/>
            <ac:picMk id="4" creationId="{3470E063-ADF7-622A-0F78-9A200C204F75}"/>
          </ac:picMkLst>
        </pc:picChg>
      </pc:sldChg>
      <pc:sldChg chg="addSp modSp add mod ord">
        <pc:chgData name="Leon Anthony" userId="e3054cf65c0aa08a" providerId="LiveId" clId="{66BF8A59-205D-463D-9160-E9DD9E2F426C}" dt="2024-05-27T17:58:49.952" v="2342"/>
        <pc:sldMkLst>
          <pc:docMk/>
          <pc:sldMk cId="936358337" sldId="275"/>
        </pc:sldMkLst>
        <pc:spChg chg="mod">
          <ac:chgData name="Leon Anthony" userId="e3054cf65c0aa08a" providerId="LiveId" clId="{66BF8A59-205D-463D-9160-E9DD9E2F426C}" dt="2024-05-27T17:41:34.293" v="2157" actId="1076"/>
          <ac:spMkLst>
            <pc:docMk/>
            <pc:sldMk cId="936358337" sldId="275"/>
            <ac:spMk id="7" creationId="{3BF7BD6F-5C9A-32BA-8D25-3DA2BA41B868}"/>
          </ac:spMkLst>
        </pc:spChg>
        <pc:picChg chg="add mod">
          <ac:chgData name="Leon Anthony" userId="e3054cf65c0aa08a" providerId="LiveId" clId="{66BF8A59-205D-463D-9160-E9DD9E2F426C}" dt="2024-05-27T17:38:29.605" v="2107" actId="14100"/>
          <ac:picMkLst>
            <pc:docMk/>
            <pc:sldMk cId="936358337" sldId="275"/>
            <ac:picMk id="3" creationId="{B4FD5983-5F4B-2383-2121-7C1D9E3750C2}"/>
          </ac:picMkLst>
        </pc:picChg>
      </pc:sldChg>
      <pc:sldChg chg="addSp modSp add mod ord">
        <pc:chgData name="Leon Anthony" userId="e3054cf65c0aa08a" providerId="LiveId" clId="{66BF8A59-205D-463D-9160-E9DD9E2F426C}" dt="2024-05-27T17:59:10.999" v="2346"/>
        <pc:sldMkLst>
          <pc:docMk/>
          <pc:sldMk cId="3318791265" sldId="276"/>
        </pc:sldMkLst>
        <pc:spChg chg="mod">
          <ac:chgData name="Leon Anthony" userId="e3054cf65c0aa08a" providerId="LiveId" clId="{66BF8A59-205D-463D-9160-E9DD9E2F426C}" dt="2024-05-27T17:49:55.529" v="2336" actId="20577"/>
          <ac:spMkLst>
            <pc:docMk/>
            <pc:sldMk cId="3318791265" sldId="276"/>
            <ac:spMk id="7" creationId="{3BF7BD6F-5C9A-32BA-8D25-3DA2BA41B868}"/>
          </ac:spMkLst>
        </pc:spChg>
        <pc:picChg chg="add mod">
          <ac:chgData name="Leon Anthony" userId="e3054cf65c0aa08a" providerId="LiveId" clId="{66BF8A59-205D-463D-9160-E9DD9E2F426C}" dt="2024-05-27T17:45:39.898" v="2165" actId="14100"/>
          <ac:picMkLst>
            <pc:docMk/>
            <pc:sldMk cId="3318791265" sldId="276"/>
            <ac:picMk id="3" creationId="{949FFE63-D83D-63C5-4328-5BAC1BB661FE}"/>
          </ac:picMkLst>
        </pc:picChg>
      </pc:sldChg>
      <pc:sldChg chg="addSp modSp new mod">
        <pc:chgData name="Leon Anthony" userId="e3054cf65c0aa08a" providerId="LiveId" clId="{66BF8A59-205D-463D-9160-E9DD9E2F426C}" dt="2024-05-27T17:21:38.640" v="2008" actId="20577"/>
        <pc:sldMkLst>
          <pc:docMk/>
          <pc:sldMk cId="1108601626" sldId="277"/>
        </pc:sldMkLst>
        <pc:spChg chg="mod">
          <ac:chgData name="Leon Anthony" userId="e3054cf65c0aa08a" providerId="LiveId" clId="{66BF8A59-205D-463D-9160-E9DD9E2F426C}" dt="2024-05-27T17:21:38.640" v="2008" actId="20577"/>
          <ac:spMkLst>
            <pc:docMk/>
            <pc:sldMk cId="1108601626" sldId="277"/>
            <ac:spMk id="2" creationId="{E4CD4B9B-AE29-0428-6152-892C3C067ED8}"/>
          </ac:spMkLst>
        </pc:spChg>
        <pc:picChg chg="add mod">
          <ac:chgData name="Leon Anthony" userId="e3054cf65c0aa08a" providerId="LiveId" clId="{66BF8A59-205D-463D-9160-E9DD9E2F426C}" dt="2024-05-27T17:21:15.034" v="1999" actId="14100"/>
          <ac:picMkLst>
            <pc:docMk/>
            <pc:sldMk cId="1108601626" sldId="277"/>
            <ac:picMk id="4" creationId="{B42422B2-DC20-ED81-3003-EE4D792A367F}"/>
          </ac:picMkLst>
        </pc:picChg>
      </pc:sldChg>
      <pc:sldChg chg="addSp modSp new mod">
        <pc:chgData name="Leon Anthony" userId="e3054cf65c0aa08a" providerId="LiveId" clId="{66BF8A59-205D-463D-9160-E9DD9E2F426C}" dt="2024-05-27T18:02:19.920" v="2375" actId="1076"/>
        <pc:sldMkLst>
          <pc:docMk/>
          <pc:sldMk cId="3416530438" sldId="278"/>
        </pc:sldMkLst>
        <pc:spChg chg="add mod">
          <ac:chgData name="Leon Anthony" userId="e3054cf65c0aa08a" providerId="LiveId" clId="{66BF8A59-205D-463D-9160-E9DD9E2F426C}" dt="2024-05-27T18:02:19.920" v="2375" actId="1076"/>
          <ac:spMkLst>
            <pc:docMk/>
            <pc:sldMk cId="3416530438" sldId="278"/>
            <ac:spMk id="4" creationId="{2F61EC2A-8874-D40E-AE7E-88C030D07CCD}"/>
          </ac:spMkLst>
        </pc:spChg>
        <pc:picChg chg="add mod">
          <ac:chgData name="Leon Anthony" userId="e3054cf65c0aa08a" providerId="LiveId" clId="{66BF8A59-205D-463D-9160-E9DD9E2F426C}" dt="2024-05-27T18:01:12.573" v="2351" actId="14100"/>
          <ac:picMkLst>
            <pc:docMk/>
            <pc:sldMk cId="3416530438" sldId="278"/>
            <ac:picMk id="3" creationId="{CD129EE8-F889-A22A-8F69-0F9A1F412DD3}"/>
          </ac:picMkLst>
        </pc:picChg>
      </pc:sldChg>
      <pc:sldChg chg="addSp delSp modSp add mod">
        <pc:chgData name="Leon Anthony" userId="e3054cf65c0aa08a" providerId="LiveId" clId="{66BF8A59-205D-463D-9160-E9DD9E2F426C}" dt="2024-05-27T18:07:36.930" v="2407" actId="255"/>
        <pc:sldMkLst>
          <pc:docMk/>
          <pc:sldMk cId="355379682" sldId="279"/>
        </pc:sldMkLst>
        <pc:spChg chg="del">
          <ac:chgData name="Leon Anthony" userId="e3054cf65c0aa08a" providerId="LiveId" clId="{66BF8A59-205D-463D-9160-E9DD9E2F426C}" dt="2024-05-27T18:03:02.130" v="2378" actId="21"/>
          <ac:spMkLst>
            <pc:docMk/>
            <pc:sldMk cId="355379682" sldId="279"/>
            <ac:spMk id="4" creationId="{2F61EC2A-8874-D40E-AE7E-88C030D07CCD}"/>
          </ac:spMkLst>
        </pc:spChg>
        <pc:spChg chg="add mod">
          <ac:chgData name="Leon Anthony" userId="e3054cf65c0aa08a" providerId="LiveId" clId="{66BF8A59-205D-463D-9160-E9DD9E2F426C}" dt="2024-05-27T18:07:36.930" v="2407" actId="255"/>
          <ac:spMkLst>
            <pc:docMk/>
            <pc:sldMk cId="355379682" sldId="279"/>
            <ac:spMk id="6" creationId="{D04587C5-3113-D9D4-9FB0-DB62FAE97D9A}"/>
          </ac:spMkLst>
        </pc:spChg>
        <pc:picChg chg="del">
          <ac:chgData name="Leon Anthony" userId="e3054cf65c0aa08a" providerId="LiveId" clId="{66BF8A59-205D-463D-9160-E9DD9E2F426C}" dt="2024-05-27T18:02:38.924" v="2377" actId="478"/>
          <ac:picMkLst>
            <pc:docMk/>
            <pc:sldMk cId="355379682" sldId="279"/>
            <ac:picMk id="3" creationId="{CD129EE8-F889-A22A-8F69-0F9A1F412DD3}"/>
          </ac:picMkLst>
        </pc:picChg>
        <pc:picChg chg="add mod">
          <ac:chgData name="Leon Anthony" userId="e3054cf65c0aa08a" providerId="LiveId" clId="{66BF8A59-205D-463D-9160-E9DD9E2F426C}" dt="2024-05-27T18:05:44.570" v="2387" actId="1076"/>
          <ac:picMkLst>
            <pc:docMk/>
            <pc:sldMk cId="355379682" sldId="279"/>
            <ac:picMk id="5" creationId="{BFD4EAC5-0C3D-9BD9-34BE-DFF08B58F476}"/>
          </ac:picMkLst>
        </pc:picChg>
      </pc:sldChg>
      <pc:sldChg chg="addSp modSp add mod">
        <pc:chgData name="Leon Anthony" userId="e3054cf65c0aa08a" providerId="LiveId" clId="{66BF8A59-205D-463D-9160-E9DD9E2F426C}" dt="2024-05-27T18:17:12.670" v="2498" actId="1076"/>
        <pc:sldMkLst>
          <pc:docMk/>
          <pc:sldMk cId="633918299" sldId="280"/>
        </pc:sldMkLst>
        <pc:spChg chg="add mod">
          <ac:chgData name="Leon Anthony" userId="e3054cf65c0aa08a" providerId="LiveId" clId="{66BF8A59-205D-463D-9160-E9DD9E2F426C}" dt="2024-05-27T18:17:12.670" v="2498" actId="1076"/>
          <ac:spMkLst>
            <pc:docMk/>
            <pc:sldMk cId="633918299" sldId="280"/>
            <ac:spMk id="4" creationId="{35FB59B6-CFA7-329D-0AB8-F637E9211D82}"/>
          </ac:spMkLst>
        </pc:spChg>
        <pc:picChg chg="add mod">
          <ac:chgData name="Leon Anthony" userId="e3054cf65c0aa08a" providerId="LiveId" clId="{66BF8A59-205D-463D-9160-E9DD9E2F426C}" dt="2024-05-27T18:14:14.980" v="2423" actId="1076"/>
          <ac:picMkLst>
            <pc:docMk/>
            <pc:sldMk cId="633918299" sldId="280"/>
            <ac:picMk id="3" creationId="{947A9F83-22DF-D32E-E4BE-1231BEE0235A}"/>
          </ac:picMkLst>
        </pc:picChg>
      </pc:sldChg>
      <pc:sldChg chg="addSp delSp modSp add mod">
        <pc:chgData name="Leon Anthony" userId="e3054cf65c0aa08a" providerId="LiveId" clId="{66BF8A59-205D-463D-9160-E9DD9E2F426C}" dt="2024-05-27T18:25:17.062" v="2545"/>
        <pc:sldMkLst>
          <pc:docMk/>
          <pc:sldMk cId="3139808396" sldId="281"/>
        </pc:sldMkLst>
        <pc:spChg chg="add del mod">
          <ac:chgData name="Leon Anthony" userId="e3054cf65c0aa08a" providerId="LiveId" clId="{66BF8A59-205D-463D-9160-E9DD9E2F426C}" dt="2024-05-27T18:25:17.062" v="2545"/>
          <ac:spMkLst>
            <pc:docMk/>
            <pc:sldMk cId="3139808396" sldId="281"/>
            <ac:spMk id="4" creationId="{4A85F88F-8909-016D-6F88-E22EE4956D2C}"/>
          </ac:spMkLst>
        </pc:spChg>
        <pc:spChg chg="add mod">
          <ac:chgData name="Leon Anthony" userId="e3054cf65c0aa08a" providerId="LiveId" clId="{66BF8A59-205D-463D-9160-E9DD9E2F426C}" dt="2024-05-27T18:25:16.255" v="2543" actId="14100"/>
          <ac:spMkLst>
            <pc:docMk/>
            <pc:sldMk cId="3139808396" sldId="281"/>
            <ac:spMk id="6" creationId="{1B415623-BE04-E42E-1C04-882D1C8F8F91}"/>
          </ac:spMkLst>
        </pc:spChg>
        <pc:picChg chg="add mod">
          <ac:chgData name="Leon Anthony" userId="e3054cf65c0aa08a" providerId="LiveId" clId="{66BF8A59-205D-463D-9160-E9DD9E2F426C}" dt="2024-05-27T18:23:07.698" v="2506" actId="14100"/>
          <ac:picMkLst>
            <pc:docMk/>
            <pc:sldMk cId="3139808396" sldId="281"/>
            <ac:picMk id="3" creationId="{DF47C802-ACD0-EC07-3A80-FB2BA58AB5D2}"/>
          </ac:picMkLst>
        </pc:picChg>
      </pc:sldChg>
      <pc:sldChg chg="addSp modSp new mod">
        <pc:chgData name="Leon Anthony" userId="e3054cf65c0aa08a" providerId="LiveId" clId="{66BF8A59-205D-463D-9160-E9DD9E2F426C}" dt="2024-05-27T18:36:32.094" v="2580" actId="1076"/>
        <pc:sldMkLst>
          <pc:docMk/>
          <pc:sldMk cId="2691289518" sldId="282"/>
        </pc:sldMkLst>
        <pc:spChg chg="add mod">
          <ac:chgData name="Leon Anthony" userId="e3054cf65c0aa08a" providerId="LiveId" clId="{66BF8A59-205D-463D-9160-E9DD9E2F426C}" dt="2024-05-27T18:36:32.094" v="2580" actId="1076"/>
          <ac:spMkLst>
            <pc:docMk/>
            <pc:sldMk cId="2691289518" sldId="282"/>
            <ac:spMk id="2" creationId="{523C6535-9BDB-FD63-3619-4558F33A05E4}"/>
          </ac:spMkLst>
        </pc:spChg>
      </pc:sldChg>
      <pc:sldChg chg="add del">
        <pc:chgData name="Leon Anthony" userId="e3054cf65c0aa08a" providerId="LiveId" clId="{66BF8A59-205D-463D-9160-E9DD9E2F426C}" dt="2024-05-27T18:21:06.321" v="2500" actId="47"/>
        <pc:sldMkLst>
          <pc:docMk/>
          <pc:sldMk cId="3477067055" sldId="282"/>
        </pc:sldMkLst>
      </pc:sldChg>
      <pc:sldChg chg="new del">
        <pc:chgData name="Leon Anthony" userId="e3054cf65c0aa08a" providerId="LiveId" clId="{66BF8A59-205D-463D-9160-E9DD9E2F426C}" dt="2024-05-27T18:26:39.191" v="2548" actId="47"/>
        <pc:sldMkLst>
          <pc:docMk/>
          <pc:sldMk cId="3292385929" sldId="28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631B558-0712-4E3E-8A55-54FD64C08D69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4EDD291-5747-413E-BABB-8B43135311A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768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B558-0712-4E3E-8A55-54FD64C08D69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DD291-5747-413E-BABB-8B43135311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894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B558-0712-4E3E-8A55-54FD64C08D69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DD291-5747-413E-BABB-8B43135311A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185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B558-0712-4E3E-8A55-54FD64C08D69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DD291-5747-413E-BABB-8B43135311A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113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B558-0712-4E3E-8A55-54FD64C08D69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DD291-5747-413E-BABB-8B43135311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099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B558-0712-4E3E-8A55-54FD64C08D69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DD291-5747-413E-BABB-8B43135311A0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7808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B558-0712-4E3E-8A55-54FD64C08D69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DD291-5747-413E-BABB-8B43135311A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9893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B558-0712-4E3E-8A55-54FD64C08D69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DD291-5747-413E-BABB-8B43135311A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1232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B558-0712-4E3E-8A55-54FD64C08D69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DD291-5747-413E-BABB-8B43135311A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3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B558-0712-4E3E-8A55-54FD64C08D69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DD291-5747-413E-BABB-8B43135311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369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B558-0712-4E3E-8A55-54FD64C08D69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DD291-5747-413E-BABB-8B43135311A0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137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B558-0712-4E3E-8A55-54FD64C08D69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DD291-5747-413E-BABB-8B43135311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763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B558-0712-4E3E-8A55-54FD64C08D69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DD291-5747-413E-BABB-8B43135311A0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973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B558-0712-4E3E-8A55-54FD64C08D69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DD291-5747-413E-BABB-8B43135311A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601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B558-0712-4E3E-8A55-54FD64C08D69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DD291-5747-413E-BABB-8B43135311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815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B558-0712-4E3E-8A55-54FD64C08D69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DD291-5747-413E-BABB-8B43135311A0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656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B558-0712-4E3E-8A55-54FD64C08D69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DD291-5747-413E-BABB-8B43135311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178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631B558-0712-4E3E-8A55-54FD64C08D69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4EDD291-5747-413E-BABB-8B43135311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799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03924-E522-D287-453F-640C4C5877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Walmart Superstore Sales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E45EC2-3DB3-A1E5-5748-4268D3D919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IN" dirty="0"/>
          </a:p>
          <a:p>
            <a:r>
              <a:rPr lang="en-IN" sz="4800" dirty="0"/>
              <a:t>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4237996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51605C-C9F1-6F13-BF2E-C16B56F44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441315"/>
          </a:xfrm>
        </p:spPr>
        <p:txBody>
          <a:bodyPr>
            <a:normAutofit fontScale="90000"/>
          </a:bodyPr>
          <a:lstStyle/>
          <a:p>
            <a:r>
              <a:rPr lang="en-US" dirty="0"/>
              <a:t>PROFIT DASHBOARD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555B85-DC11-5E0A-2F70-17DF4912A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3" y="1809947"/>
            <a:ext cx="9762238" cy="411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722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BF7BD6F-5C9A-32BA-8D25-3DA2BA41B868}"/>
              </a:ext>
            </a:extLst>
          </p:cNvPr>
          <p:cNvSpPr txBox="1"/>
          <p:nvPr/>
        </p:nvSpPr>
        <p:spPr>
          <a:xfrm>
            <a:off x="4954414" y="4823091"/>
            <a:ext cx="286950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Profit by Segment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Consumer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Corporate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Home Office</a:t>
            </a: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70E063-ADF7-622A-0F78-9A200C204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294" y="1042543"/>
            <a:ext cx="10062065" cy="360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9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BF7BD6F-5C9A-32BA-8D25-3DA2BA41B868}"/>
              </a:ext>
            </a:extLst>
          </p:cNvPr>
          <p:cNvSpPr txBox="1"/>
          <p:nvPr/>
        </p:nvSpPr>
        <p:spPr>
          <a:xfrm>
            <a:off x="3610800" y="5353587"/>
            <a:ext cx="4970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Sum of Profit Year based Analysis</a:t>
            </a:r>
            <a:endParaRPr lang="en-IN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FD5983-5F4B-2383-2121-7C1D9E375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751841"/>
            <a:ext cx="10027920" cy="415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358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BF7BD6F-5C9A-32BA-8D25-3DA2BA41B868}"/>
              </a:ext>
            </a:extLst>
          </p:cNvPr>
          <p:cNvSpPr txBox="1"/>
          <p:nvPr/>
        </p:nvSpPr>
        <p:spPr>
          <a:xfrm>
            <a:off x="1168400" y="5160547"/>
            <a:ext cx="100214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Sum of Profit and Sum of Sales by month Analysis, March month generates huge amount of profit</a:t>
            </a:r>
          </a:p>
          <a:p>
            <a:r>
              <a:rPr lang="en-IN" sz="2000" dirty="0"/>
              <a:t>where there is huge dip on the next month April.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9FFE63-D83D-63C5-4328-5BAC1BB66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0"/>
            <a:ext cx="9916160" cy="483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91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129EE8-F889-A22A-8F69-0F9A1F412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080" y="1463040"/>
            <a:ext cx="10383520" cy="43664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61EC2A-8874-D40E-AE7E-88C030D07CCD}"/>
              </a:ext>
            </a:extLst>
          </p:cNvPr>
          <p:cNvSpPr txBox="1"/>
          <p:nvPr/>
        </p:nvSpPr>
        <p:spPr>
          <a:xfrm>
            <a:off x="3777669" y="705326"/>
            <a:ext cx="4902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CUSTOMER ANALYSIS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416530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D4EAC5-0C3D-9BD9-34BE-DFF08B58F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967" y="697046"/>
            <a:ext cx="8908066" cy="45287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4587C5-3113-D9D4-9FB0-DB62FAE97D9A}"/>
              </a:ext>
            </a:extLst>
          </p:cNvPr>
          <p:cNvSpPr txBox="1"/>
          <p:nvPr/>
        </p:nvSpPr>
        <p:spPr>
          <a:xfrm>
            <a:off x="5111628" y="5496560"/>
            <a:ext cx="26824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Top 5 Customers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55379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7A9F83-22DF-D32E-E4BE-1231BEE02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500" y="857593"/>
            <a:ext cx="6985000" cy="38972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FB59B6-CFA7-329D-0AB8-F637E9211D82}"/>
              </a:ext>
            </a:extLst>
          </p:cNvPr>
          <p:cNvSpPr txBox="1"/>
          <p:nvPr/>
        </p:nvSpPr>
        <p:spPr>
          <a:xfrm>
            <a:off x="2092960" y="5191760"/>
            <a:ext cx="8296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Most Spending Costumers percentage from these 3 States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633918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47C802-ACD0-EC07-3A80-FB2BA58AB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904" y="793625"/>
            <a:ext cx="10048192" cy="41441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415623-BE04-E42E-1C04-882D1C8F8F91}"/>
              </a:ext>
            </a:extLst>
          </p:cNvPr>
          <p:cNvSpPr txBox="1"/>
          <p:nvPr/>
        </p:nvSpPr>
        <p:spPr>
          <a:xfrm>
            <a:off x="3222571" y="5342374"/>
            <a:ext cx="53219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Top 5 Purchasing Customers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139808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0689F-D515-D00B-3D9C-DA91FF7C0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853" y="777711"/>
            <a:ext cx="9601196" cy="1303867"/>
          </a:xfrm>
        </p:spPr>
        <p:txBody>
          <a:bodyPr/>
          <a:lstStyle/>
          <a:p>
            <a:r>
              <a:rPr lang="en-US" dirty="0"/>
              <a:t>LOSS ANALYSIS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DEBEA9-8280-BA29-91D0-C4234A16B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973" y="1929654"/>
            <a:ext cx="10402104" cy="415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210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7310D7B-A938-3841-2E1E-216F27E8C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691" y="838986"/>
            <a:ext cx="10416617" cy="30919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366729-9D14-A20B-6DAF-F61414E8EA8B}"/>
              </a:ext>
            </a:extLst>
          </p:cNvPr>
          <p:cNvSpPr txBox="1"/>
          <p:nvPr/>
        </p:nvSpPr>
        <p:spPr>
          <a:xfrm>
            <a:off x="961870" y="4779390"/>
            <a:ext cx="10268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As per the data, need to checkout with Customers in order to fulfil their expectation.</a:t>
            </a:r>
          </a:p>
        </p:txBody>
      </p:sp>
    </p:spTree>
    <p:extLst>
      <p:ext uri="{BB962C8B-B14F-4D97-AF65-F5344CB8AC3E}">
        <p14:creationId xmlns:p14="http://schemas.microsoft.com/office/powerpoint/2010/main" val="740154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D4B9B-AE29-0428-6152-892C3C067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"/>
            <a:ext cx="9601196" cy="1808480"/>
          </a:xfrm>
        </p:spPr>
        <p:txBody>
          <a:bodyPr/>
          <a:lstStyle/>
          <a:p>
            <a:r>
              <a:rPr lang="en-US" dirty="0"/>
              <a:t>SALES DASHBOARD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2422B2-DC20-ED81-3003-EE4D792A3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" y="1273632"/>
            <a:ext cx="10434320" cy="489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6016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031BAEE-91E4-E5BC-4148-3C5A08FAA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324" y="742947"/>
            <a:ext cx="7409468" cy="39610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F7BD6F-5C9A-32BA-8D25-3DA2BA41B868}"/>
              </a:ext>
            </a:extLst>
          </p:cNvPr>
          <p:cNvSpPr txBox="1"/>
          <p:nvPr/>
        </p:nvSpPr>
        <p:spPr>
          <a:xfrm>
            <a:off x="1251564" y="5241303"/>
            <a:ext cx="9946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 wise Analysis show us need to work in some states where there is severe negative imprint with customer.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1958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031BAEE-91E4-E5BC-4148-3C5A08FAA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324" y="742947"/>
            <a:ext cx="7409468" cy="39610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F7BD6F-5C9A-32BA-8D25-3DA2BA41B868}"/>
              </a:ext>
            </a:extLst>
          </p:cNvPr>
          <p:cNvSpPr txBox="1"/>
          <p:nvPr/>
        </p:nvSpPr>
        <p:spPr>
          <a:xfrm>
            <a:off x="1251564" y="5241303"/>
            <a:ext cx="9946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 wise Analysis show us need to work in some states where there is severe negative imprint with customer.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61262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BF7BD6F-5C9A-32BA-8D25-3DA2BA41B868}"/>
              </a:ext>
            </a:extLst>
          </p:cNvPr>
          <p:cNvSpPr txBox="1"/>
          <p:nvPr/>
        </p:nvSpPr>
        <p:spPr>
          <a:xfrm>
            <a:off x="1073294" y="5312947"/>
            <a:ext cx="98417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Sub-Category Analysis, Copiers tops in terms of profit whereas Machines and Bookcases making</a:t>
            </a:r>
          </a:p>
          <a:p>
            <a:r>
              <a:rPr lang="en-US" sz="2000" dirty="0"/>
              <a:t>negative impact in revenue. </a:t>
            </a:r>
            <a:endParaRPr lang="en-IN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6A7B97-5173-79A8-5BB3-0B08B1034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734" y="670560"/>
            <a:ext cx="9354531" cy="435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2466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3C6535-9BDB-FD63-3619-4558F33A05E4}"/>
              </a:ext>
            </a:extLst>
          </p:cNvPr>
          <p:cNvSpPr txBox="1"/>
          <p:nvPr/>
        </p:nvSpPr>
        <p:spPr>
          <a:xfrm>
            <a:off x="2468880" y="1717040"/>
            <a:ext cx="686790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/>
              <a:t>THANK YOU</a:t>
            </a:r>
          </a:p>
          <a:p>
            <a:pPr algn="ctr"/>
            <a:r>
              <a:rPr lang="en-US" sz="5400" dirty="0"/>
              <a:t>By Leon R</a:t>
            </a:r>
          </a:p>
          <a:p>
            <a:pPr algn="ctr"/>
            <a:r>
              <a:rPr lang="en-US" sz="5400" dirty="0"/>
              <a:t>MBT7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2691289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7357730-D3ED-E9C2-A564-BE77A8A6D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705" y="845385"/>
            <a:ext cx="10435472" cy="29505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53964C-4582-DA0B-21C7-B0816A1E7638}"/>
              </a:ext>
            </a:extLst>
          </p:cNvPr>
          <p:cNvSpPr txBox="1"/>
          <p:nvPr/>
        </p:nvSpPr>
        <p:spPr>
          <a:xfrm>
            <a:off x="3129367" y="3950512"/>
            <a:ext cx="611799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These are the top 5 Selling Products from 2011-2014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Canon image CLASS 2200 Advanced Copier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High Speed Automatic Electric Letter Opener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Global Troy Executive Leather Low-Back Tilter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Fellowes PB500 Electric Punch Plastic Comb Binding Machine with Manual Bind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Guest Stacker Chair with Chrome Finish Legs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8983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53964C-4582-DA0B-21C7-B0816A1E7638}"/>
              </a:ext>
            </a:extLst>
          </p:cNvPr>
          <p:cNvSpPr txBox="1"/>
          <p:nvPr/>
        </p:nvSpPr>
        <p:spPr>
          <a:xfrm>
            <a:off x="3037002" y="4685802"/>
            <a:ext cx="611799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  Category performance from 2011-2014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Technology Peaking Up in 2013 &amp; 2014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Office Supplies sudden jump in growth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 Furniture increases gradually</a:t>
            </a:r>
          </a:p>
          <a:p>
            <a:pPr marL="342900" indent="-342900">
              <a:buFont typeface="+mj-lt"/>
              <a:buAutoNum type="arabicPeriod"/>
            </a:pP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676FCF-6918-2287-B760-CA5E6C317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546" y="744719"/>
            <a:ext cx="10444899" cy="362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346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53964C-4582-DA0B-21C7-B0816A1E7638}"/>
              </a:ext>
            </a:extLst>
          </p:cNvPr>
          <p:cNvSpPr txBox="1"/>
          <p:nvPr/>
        </p:nvSpPr>
        <p:spPr>
          <a:xfrm>
            <a:off x="3037002" y="4685802"/>
            <a:ext cx="611799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  Category performance from 2011-2014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Technology Peaking Up in 2013 &amp; 2014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Office Supplies sudden jump in growth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 Furniture increases gradually</a:t>
            </a:r>
          </a:p>
          <a:p>
            <a:pPr marL="342900" indent="-342900">
              <a:buFont typeface="+mj-lt"/>
              <a:buAutoNum type="arabicPeriod"/>
            </a:pP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676FCF-6918-2287-B760-CA5E6C317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546" y="744719"/>
            <a:ext cx="10444899" cy="362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719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53964C-4582-DA0B-21C7-B0816A1E7638}"/>
              </a:ext>
            </a:extLst>
          </p:cNvPr>
          <p:cNvSpPr txBox="1"/>
          <p:nvPr/>
        </p:nvSpPr>
        <p:spPr>
          <a:xfrm>
            <a:off x="3037002" y="4176754"/>
            <a:ext cx="611799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  Top 7 Sub-Category performance from 2011-2014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Chairs                               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Phones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Tables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Storage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Accessories</a:t>
            </a:r>
          </a:p>
          <a:p>
            <a:pPr marL="342900" indent="-342900">
              <a:buFont typeface="+mj-lt"/>
              <a:buAutoNum type="arabicPeriod"/>
            </a:pPr>
            <a:endParaRPr lang="en-IN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109928-8375-B070-6632-0F07364F8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851" y="631597"/>
            <a:ext cx="10567447" cy="34784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1BD13F-9D34-BDA4-2385-7FAFBF8AFF05}"/>
              </a:ext>
            </a:extLst>
          </p:cNvPr>
          <p:cNvSpPr txBox="1"/>
          <p:nvPr/>
        </p:nvSpPr>
        <p:spPr>
          <a:xfrm>
            <a:off x="5396844" y="4534294"/>
            <a:ext cx="2422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6. Copies</a:t>
            </a:r>
          </a:p>
          <a:p>
            <a:r>
              <a:rPr lang="en-US" sz="2000" dirty="0"/>
              <a:t>7. Binders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921434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53964C-4582-DA0B-21C7-B0816A1E7638}"/>
              </a:ext>
            </a:extLst>
          </p:cNvPr>
          <p:cNvSpPr txBox="1"/>
          <p:nvPr/>
        </p:nvSpPr>
        <p:spPr>
          <a:xfrm>
            <a:off x="876695" y="4308729"/>
            <a:ext cx="974888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 Sales Graph by Year and Quarter (2011-2014)</a:t>
            </a:r>
          </a:p>
          <a:p>
            <a:r>
              <a:rPr lang="en-IN" sz="2400" dirty="0"/>
              <a:t>         Overall view shows us that Q1 is slowing down on every year and then gradually sales performances increases in Q2 &amp; Q3.  Finally Q4 tops the sales performance in the year end.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570BDB-A62D-6FDF-7686-338950D84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694" y="735291"/>
            <a:ext cx="10397764" cy="330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559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53964C-4582-DA0B-21C7-B0816A1E7638}"/>
              </a:ext>
            </a:extLst>
          </p:cNvPr>
          <p:cNvSpPr txBox="1"/>
          <p:nvPr/>
        </p:nvSpPr>
        <p:spPr>
          <a:xfrm>
            <a:off x="989817" y="4799831"/>
            <a:ext cx="97755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 Sales Graph by State(2011-2014)</a:t>
            </a:r>
          </a:p>
          <a:p>
            <a:r>
              <a:rPr lang="en-IN" sz="2400" dirty="0"/>
              <a:t>         California ranks first when it comes to sales where spending economy is more followed by Washington, Arizona, Colorado, Nevada, Utah… so 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7BAE62-4C35-3D28-F73D-42986E02C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695" y="857840"/>
            <a:ext cx="10397763" cy="386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310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53964C-4582-DA0B-21C7-B0816A1E7638}"/>
              </a:ext>
            </a:extLst>
          </p:cNvPr>
          <p:cNvSpPr txBox="1"/>
          <p:nvPr/>
        </p:nvSpPr>
        <p:spPr>
          <a:xfrm>
            <a:off x="980390" y="4177662"/>
            <a:ext cx="9775594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 </a:t>
            </a:r>
            <a:r>
              <a:rPr lang="en-US" sz="2000" dirty="0"/>
              <a:t>Sales Chart by Segment (2011-2014)</a:t>
            </a:r>
          </a:p>
          <a:p>
            <a:r>
              <a:rPr lang="en-IN" sz="2000" dirty="0"/>
              <a:t>         Walmart was performed well in between three standards of costumers when it comes sales and revenue.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Consumer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Corporate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Home Office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800601-931D-5F72-DE96-ECAA13AF1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945" y="725864"/>
            <a:ext cx="6570482" cy="313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61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457</TotalTime>
  <Words>374</Words>
  <Application>Microsoft Office PowerPoint</Application>
  <PresentationFormat>Widescreen</PresentationFormat>
  <Paragraphs>56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Garamond</vt:lpstr>
      <vt:lpstr>Organic</vt:lpstr>
      <vt:lpstr>Walmart Superstore Sales Analysis</vt:lpstr>
      <vt:lpstr>SALES DASHBOARD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PROFIT DASHBOARD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LOSS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Walmart Superstore Sales Analysis</dc:title>
  <dc:creator>Leon Anthony</dc:creator>
  <cp:lastModifiedBy>Leon Anthony</cp:lastModifiedBy>
  <cp:revision>1</cp:revision>
  <dcterms:created xsi:type="dcterms:W3CDTF">2024-05-19T04:00:29Z</dcterms:created>
  <dcterms:modified xsi:type="dcterms:W3CDTF">2024-05-27T18:36:45Z</dcterms:modified>
</cp:coreProperties>
</file>