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631B558-0712-4E3E-8A55-54FD64C08D69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76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B558-0712-4E3E-8A55-54FD64C08D69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89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B558-0712-4E3E-8A55-54FD64C08D69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185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B558-0712-4E3E-8A55-54FD64C08D69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13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B558-0712-4E3E-8A55-54FD64C08D69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099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B558-0712-4E3E-8A55-54FD64C08D69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0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B558-0712-4E3E-8A55-54FD64C08D69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989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B558-0712-4E3E-8A55-54FD64C08D69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123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B558-0712-4E3E-8A55-54FD64C08D69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3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B558-0712-4E3E-8A55-54FD64C08D69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36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B558-0712-4E3E-8A55-54FD64C08D69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13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B558-0712-4E3E-8A55-54FD64C08D69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76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B558-0712-4E3E-8A55-54FD64C08D69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97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B558-0712-4E3E-8A55-54FD64C08D69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6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B558-0712-4E3E-8A55-54FD64C08D69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81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B558-0712-4E3E-8A55-54FD64C08D69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5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B558-0712-4E3E-8A55-54FD64C08D69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17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31B558-0712-4E3E-8A55-54FD64C08D69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79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3924-E522-D287-453F-640C4C587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Walmart Superstore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45EC2-3DB3-A1E5-5748-4268D3D919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sz="4800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23799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51605C-C9F1-6F13-BF2E-C16B56F4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41315"/>
          </a:xfrm>
        </p:spPr>
        <p:txBody>
          <a:bodyPr>
            <a:normAutofit fontScale="90000"/>
          </a:bodyPr>
          <a:lstStyle/>
          <a:p>
            <a:r>
              <a:rPr lang="en-US" dirty="0"/>
              <a:t>PROFIT DASHBOARD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55B85-DC11-5E0A-2F70-17DF4912A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3" y="1809947"/>
            <a:ext cx="9762238" cy="411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2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82ED-4087-D5B3-8BB2-B6E1F70C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PROFIT ANALYSIS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EE1A2-8318-2E33-7ED4-F56916A8F3DE}"/>
              </a:ext>
            </a:extLst>
          </p:cNvPr>
          <p:cNvSpPr txBox="1"/>
          <p:nvPr/>
        </p:nvSpPr>
        <p:spPr>
          <a:xfrm>
            <a:off x="1385741" y="2974156"/>
            <a:ext cx="92665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SUM OF PROFIT BY SEGMENT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SUM OF SALES BY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SUM OF PROFIT BY YEAR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SUM OF PROFIT AND SUM OF SALES BY MONTH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SUM OF SALES BY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SUM OF PROFIT BY SUB CATEGORY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8928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EE99-DEAD-5B29-FC98-804C9CA5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84375"/>
          </a:xfrm>
        </p:spPr>
        <p:txBody>
          <a:bodyPr/>
          <a:lstStyle/>
          <a:p>
            <a:r>
              <a:rPr lang="en-US" dirty="0"/>
              <a:t>SALES DASHBOARD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B8889-B346-E5D2-7A43-AB752DF7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32" y="2026764"/>
            <a:ext cx="10576874" cy="411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1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BEA6-0C75-EDC1-27A3-B011613F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SALES ANALYSIS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05FE4-2A39-7F34-7372-651E83CD6C28}"/>
              </a:ext>
            </a:extLst>
          </p:cNvPr>
          <p:cNvSpPr txBox="1"/>
          <p:nvPr/>
        </p:nvSpPr>
        <p:spPr>
          <a:xfrm>
            <a:off x="1451728" y="2974156"/>
            <a:ext cx="94448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SUM OF SALES BY YEAR AND CATEGORY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SUM OF SALES BY PRODUCT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SUM OF SALES BY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SUM OF SALES BY YEAR AND QUARTER</a:t>
            </a:r>
          </a:p>
        </p:txBody>
      </p:sp>
    </p:spTree>
    <p:extLst>
      <p:ext uri="{BB962C8B-B14F-4D97-AF65-F5344CB8AC3E}">
        <p14:creationId xmlns:p14="http://schemas.microsoft.com/office/powerpoint/2010/main" val="346328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</TotalTime>
  <Words>78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Walmart Superstore Sales Analysis</vt:lpstr>
      <vt:lpstr>PROFIT DASHBOARD</vt:lpstr>
      <vt:lpstr>HIGHLIGHTS OF PROFIT ANALYSIS</vt:lpstr>
      <vt:lpstr>SALES DASHBOARD</vt:lpstr>
      <vt:lpstr>HIGHLIGHTS OF SALES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Superstore Sales Analysis</dc:title>
  <dc:creator>Leon Anthony</dc:creator>
  <cp:lastModifiedBy>Leon Anthony</cp:lastModifiedBy>
  <cp:revision>1</cp:revision>
  <dcterms:created xsi:type="dcterms:W3CDTF">2024-05-19T04:00:29Z</dcterms:created>
  <dcterms:modified xsi:type="dcterms:W3CDTF">2024-05-19T05:11:04Z</dcterms:modified>
</cp:coreProperties>
</file>