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E7D"/>
    <a:srgbClr val="2AD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7"/>
    <p:restoredTop sz="94737"/>
  </p:normalViewPr>
  <p:slideViewPr>
    <p:cSldViewPr snapToGrid="0" snapToObjects="1">
      <p:cViewPr varScale="1">
        <p:scale>
          <a:sx n="146" d="100"/>
          <a:sy n="146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4F0B-733C-EC49-AA84-35B3B8C1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5BF9A-7945-9846-B78B-2EF1AFAC6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4B9D-FB1F-D24F-AFD4-EA741114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1409-4560-0F40-8B91-45D51707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C28F-F6EF-F243-9E58-2D10856D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B73D-AC5B-0B43-822C-21C2DA01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07011-C7A6-3B44-B1E0-EF90C389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0029-94E6-B144-B9A5-886D27AC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A186-277A-1B41-A353-D3EC1DFA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AD97-D2AD-0C41-AA66-26794EC2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C6E3D-A696-4F4F-A105-157542D81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1139B-CE19-5243-9807-C3CBDE83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2616-147B-0045-B609-D721FDF0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FCEA-59FD-0745-B363-69F1ED50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7187-4CC3-1545-B9F5-CEDF7E9A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5A9A-9823-944C-8995-55B9689B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5869-5042-5D4D-886E-3963DFD8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2725C-17E2-0F49-906D-F4F66EFB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D6CC-8A25-C14B-BA44-CBB6B47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26D8-45EF-A844-A277-0EE2462F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D101-59EA-C147-ADFA-BC6BF624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B360-6798-064F-A045-6114DE05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9D62-B36B-BD47-A270-AC452315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5BEE-C05C-9C48-96D8-1E463B7C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E1E2-899D-D048-88EF-04724FE5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6155-D4FE-7B4F-B310-BEFE8C31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6FF4-1FE4-5942-8D69-5DC453B58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FEEB1-B8DB-F243-9032-7DF960D8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56D07-0109-D64A-955B-C2CEA41E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3F2DC-8141-8541-8BCA-52A531A8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9DB3-C2BA-F042-A1C5-0A7CDDB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F4E4-B771-ED4B-A983-47E21701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E357-D1E7-2748-B1D9-A2389B7D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8DF18-2865-8C47-B33D-23B51589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4D28E-2DC2-7547-B7E5-7FE533658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C3E93-62F3-634E-820C-F8E63D361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1640C-967C-7A49-9037-005D58B6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DB579-EEA7-4545-95FD-B543CF6C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44A48-F0CA-F741-9F70-5A205764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7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B872-BAAA-CC45-9524-4F191792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847A5-92E5-6149-BEDE-69CD674C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F1F15-E19A-2D44-BA00-7FAD7576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9A97-9AB9-584F-8FD5-45CD550D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B3253-606B-3940-99A5-56691E8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0ABB7-6119-1644-94E2-EBD7255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799F-02F3-A14F-BBB5-5691545C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37F9-AA31-7E49-BC2C-D4240D70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500A-BBBC-6942-A710-FE1F1A03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74E06-FD54-B24D-8590-38C0F616F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7E22B-D027-504F-90F4-176143F6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998B-E228-DE40-84CF-447018A7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2A394-B106-F442-A59D-F5FE8F02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BBD9-12B1-1240-AA9A-BAF17EF2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2C8AD-FFD7-EB4E-9A7B-EA1B6F5C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453D9-5889-D34E-8DB2-A4EA978D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A956-4607-204B-AE3B-35312863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80E08-A0CE-1B4D-B48D-A9388CB0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B8A14-BC42-DB46-BF5B-95E52262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C987-AC5B-9542-B245-6D383C9A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C28B-0AF0-D149-A78F-13CFDBA9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4BAE-C129-7042-8AE2-7D7B41F6D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4D4D-C7B3-5F42-853B-1E10904A7BC6}" type="datetimeFigureOut"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2FA9-4DC5-8A42-B980-9E0425F62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35E4-00A3-B746-9CD1-BA4694251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AFDB02-5855-6447-9E9C-CD3BF7DB9F90}"/>
              </a:ext>
            </a:extLst>
          </p:cNvPr>
          <p:cNvSpPr/>
          <p:nvPr/>
        </p:nvSpPr>
        <p:spPr>
          <a:xfrm>
            <a:off x="1811383" y="1350334"/>
            <a:ext cx="8673737" cy="4125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67651-DD5E-494F-BFEF-33A45D04435E}"/>
              </a:ext>
            </a:extLst>
          </p:cNvPr>
          <p:cNvSpPr txBox="1"/>
          <p:nvPr/>
        </p:nvSpPr>
        <p:spPr>
          <a:xfrm>
            <a:off x="5290795" y="5627761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m</a:t>
            </a:r>
            <a:r>
              <a:rPr lang="en-US" sz="2800"/>
              <a:t>icro</a:t>
            </a:r>
            <a:r>
              <a:rPr lang="en-US" altLang="zh-CN" sz="2800"/>
              <a:t>-web</a:t>
            </a:r>
            <a:r>
              <a:rPr lang="zh-CN" altLang="en-US" sz="2800"/>
              <a:t> </a:t>
            </a:r>
            <a:endParaRPr lang="en-US" sz="28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531143-0195-3B48-89FF-A12A1E3BD1ED}"/>
              </a:ext>
            </a:extLst>
          </p:cNvPr>
          <p:cNvSpPr/>
          <p:nvPr/>
        </p:nvSpPr>
        <p:spPr>
          <a:xfrm>
            <a:off x="2032579" y="1479091"/>
            <a:ext cx="3910151" cy="257338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E0D4BB-A55D-5F4E-901F-81B08C44BCDC}"/>
              </a:ext>
            </a:extLst>
          </p:cNvPr>
          <p:cNvSpPr/>
          <p:nvPr/>
        </p:nvSpPr>
        <p:spPr>
          <a:xfrm>
            <a:off x="2180626" y="1684655"/>
            <a:ext cx="1994264" cy="143422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C77A5-812F-2B41-BB95-0F0DB03195EC}"/>
              </a:ext>
            </a:extLst>
          </p:cNvPr>
          <p:cNvSpPr txBox="1"/>
          <p:nvPr/>
        </p:nvSpPr>
        <p:spPr>
          <a:xfrm>
            <a:off x="3229933" y="3529255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modules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DCEA1-9B24-1843-8E9E-FE90A4046995}"/>
              </a:ext>
            </a:extLst>
          </p:cNvPr>
          <p:cNvSpPr txBox="1"/>
          <p:nvPr/>
        </p:nvSpPr>
        <p:spPr>
          <a:xfrm>
            <a:off x="2694430" y="2595664"/>
            <a:ext cx="966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basic</a:t>
            </a:r>
            <a:endParaRPr lang="en-US" sz="280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62A02D-8197-CE46-86A2-CFD94C92F36B}"/>
              </a:ext>
            </a:extLst>
          </p:cNvPr>
          <p:cNvSpPr/>
          <p:nvPr/>
        </p:nvSpPr>
        <p:spPr>
          <a:xfrm>
            <a:off x="2300371" y="1880662"/>
            <a:ext cx="912220" cy="2396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re</a:t>
            </a:r>
            <a:r>
              <a:rPr lang="en-US" altLang="zh-CN" sz="1600"/>
              <a:t>gistry</a:t>
            </a:r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7F68294-2474-F04A-A374-7DEA1F283A13}"/>
              </a:ext>
            </a:extLst>
          </p:cNvPr>
          <p:cNvSpPr/>
          <p:nvPr/>
        </p:nvSpPr>
        <p:spPr>
          <a:xfrm>
            <a:off x="2300371" y="2268440"/>
            <a:ext cx="544285" cy="2437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/>
              <a:t>CLI</a:t>
            </a:r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991A99A-A16D-E440-90E8-91606615A2C3}"/>
              </a:ext>
            </a:extLst>
          </p:cNvPr>
          <p:cNvSpPr/>
          <p:nvPr/>
        </p:nvSpPr>
        <p:spPr>
          <a:xfrm>
            <a:off x="3360638" y="1880662"/>
            <a:ext cx="694510" cy="2396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s</a:t>
            </a:r>
            <a:r>
              <a:rPr lang="en-US" altLang="zh-CN" sz="1600"/>
              <a:t>tats</a:t>
            </a:r>
            <a:endParaRPr lang="en-US" sz="11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210A70D-4199-CC40-8E44-552E1E4E2779}"/>
              </a:ext>
            </a:extLst>
          </p:cNvPr>
          <p:cNvSpPr/>
          <p:nvPr/>
        </p:nvSpPr>
        <p:spPr>
          <a:xfrm>
            <a:off x="2940448" y="2268440"/>
            <a:ext cx="600194" cy="2437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Web</a:t>
            </a:r>
            <a:endParaRPr lang="en-US" sz="14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0D2D4C0-AE91-DD49-8853-082920C92DC5}"/>
              </a:ext>
            </a:extLst>
          </p:cNvPr>
          <p:cNvSpPr/>
          <p:nvPr/>
        </p:nvSpPr>
        <p:spPr>
          <a:xfrm>
            <a:off x="4258461" y="1700263"/>
            <a:ext cx="539933" cy="1848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log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AB6F2D-CB86-6240-BD7F-125BEB03249D}"/>
              </a:ext>
            </a:extLst>
          </p:cNvPr>
          <p:cNvSpPr/>
          <p:nvPr/>
        </p:nvSpPr>
        <p:spPr>
          <a:xfrm>
            <a:off x="4254980" y="1990130"/>
            <a:ext cx="910762" cy="18619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runtime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9344EC4-A4B5-D24A-9B01-CD2E35CB785C}"/>
              </a:ext>
            </a:extLst>
          </p:cNvPr>
          <p:cNvSpPr/>
          <p:nvPr/>
        </p:nvSpPr>
        <p:spPr>
          <a:xfrm>
            <a:off x="4254013" y="2287721"/>
            <a:ext cx="793767" cy="18193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tracing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0F30EE5-BDAC-FC4F-83EC-50E6677AF141}"/>
              </a:ext>
            </a:extLst>
          </p:cNvPr>
          <p:cNvSpPr/>
          <p:nvPr/>
        </p:nvSpPr>
        <p:spPr>
          <a:xfrm>
            <a:off x="4895324" y="1697957"/>
            <a:ext cx="657498" cy="1848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auth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EEE0C65-4C7D-864A-9C08-E10DB59242C1}"/>
              </a:ext>
            </a:extLst>
          </p:cNvPr>
          <p:cNvSpPr/>
          <p:nvPr/>
        </p:nvSpPr>
        <p:spPr>
          <a:xfrm>
            <a:off x="6364693" y="1479091"/>
            <a:ext cx="3910151" cy="25733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57C9675-B5D7-F649-B188-D7028A73E9FD}"/>
              </a:ext>
            </a:extLst>
          </p:cNvPr>
          <p:cNvSpPr/>
          <p:nvPr/>
        </p:nvSpPr>
        <p:spPr>
          <a:xfrm>
            <a:off x="318977" y="1550126"/>
            <a:ext cx="372293" cy="13493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A140B12-C80D-3941-BEC4-F154B2AB7981}"/>
              </a:ext>
            </a:extLst>
          </p:cNvPr>
          <p:cNvSpPr/>
          <p:nvPr/>
        </p:nvSpPr>
        <p:spPr>
          <a:xfrm>
            <a:off x="318976" y="1787586"/>
            <a:ext cx="372293" cy="1349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8E10261-718A-DF41-A43A-FFE8643F5FC7}"/>
              </a:ext>
            </a:extLst>
          </p:cNvPr>
          <p:cNvSpPr/>
          <p:nvPr/>
        </p:nvSpPr>
        <p:spPr>
          <a:xfrm>
            <a:off x="316976" y="2027148"/>
            <a:ext cx="372293" cy="13493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083748-9157-6841-85FC-FBFC37C6AA10}"/>
              </a:ext>
            </a:extLst>
          </p:cNvPr>
          <p:cNvSpPr txBox="1"/>
          <p:nvPr/>
        </p:nvSpPr>
        <p:spPr>
          <a:xfrm>
            <a:off x="699902" y="1479091"/>
            <a:ext cx="703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ba</a:t>
            </a:r>
            <a:r>
              <a:rPr lang="en-US" altLang="zh-CN" sz="1200"/>
              <a:t>ckend</a:t>
            </a:r>
            <a:endParaRPr 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5BB6A7-A33C-4F46-BF6A-AABBE7E8D6D4}"/>
              </a:ext>
            </a:extLst>
          </p:cNvPr>
          <p:cNvSpPr txBox="1"/>
          <p:nvPr/>
        </p:nvSpPr>
        <p:spPr>
          <a:xfrm>
            <a:off x="691269" y="1736244"/>
            <a:ext cx="86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frontend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31F9DC-C1D1-DD44-8B95-141B18A1F493}"/>
              </a:ext>
            </a:extLst>
          </p:cNvPr>
          <p:cNvSpPr txBox="1"/>
          <p:nvPr/>
        </p:nvSpPr>
        <p:spPr>
          <a:xfrm>
            <a:off x="699902" y="1956113"/>
            <a:ext cx="86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module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C3226C5-49C1-8148-943D-3FE3641E5746}"/>
              </a:ext>
            </a:extLst>
          </p:cNvPr>
          <p:cNvSpPr/>
          <p:nvPr/>
        </p:nvSpPr>
        <p:spPr>
          <a:xfrm>
            <a:off x="6356749" y="3529255"/>
            <a:ext cx="3926037" cy="48342"/>
          </a:xfrm>
          <a:prstGeom prst="roundRect">
            <a:avLst/>
          </a:prstGeom>
          <a:solidFill>
            <a:srgbClr val="00DE7D"/>
          </a:solidFill>
          <a:ln>
            <a:solidFill>
              <a:schemeClr val="bg1">
                <a:lumMod val="6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9599772-4EB5-9244-ACE2-DAFF9054C117}"/>
              </a:ext>
            </a:extLst>
          </p:cNvPr>
          <p:cNvSpPr/>
          <p:nvPr/>
        </p:nvSpPr>
        <p:spPr>
          <a:xfrm>
            <a:off x="6652583" y="3702522"/>
            <a:ext cx="500639" cy="20287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Vue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AB7DE4D-35F0-EF48-B796-AB307D6428B7}"/>
              </a:ext>
            </a:extLst>
          </p:cNvPr>
          <p:cNvSpPr/>
          <p:nvPr/>
        </p:nvSpPr>
        <p:spPr>
          <a:xfrm>
            <a:off x="8176955" y="3692277"/>
            <a:ext cx="500639" cy="214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/>
              <a:t>i18n</a:t>
            </a:r>
            <a:endParaRPr lang="en-US" sz="120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1EE3270-32A0-6241-BA46-DA9649F6B9BE}"/>
              </a:ext>
            </a:extLst>
          </p:cNvPr>
          <p:cNvSpPr/>
          <p:nvPr/>
        </p:nvSpPr>
        <p:spPr>
          <a:xfrm>
            <a:off x="7263396" y="3693891"/>
            <a:ext cx="801509" cy="2115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/>
              <a:t>ElementUI</a:t>
            </a:r>
            <a:endParaRPr lang="en-US" sz="10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C95EAF-53ED-D84F-8C79-11E2F4226E07}"/>
              </a:ext>
            </a:extLst>
          </p:cNvPr>
          <p:cNvSpPr txBox="1"/>
          <p:nvPr/>
        </p:nvSpPr>
        <p:spPr>
          <a:xfrm>
            <a:off x="6477283" y="1593441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Pages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8A6420B-E9B8-6943-BF4C-E318972BEC4D}"/>
              </a:ext>
            </a:extLst>
          </p:cNvPr>
          <p:cNvSpPr/>
          <p:nvPr/>
        </p:nvSpPr>
        <p:spPr>
          <a:xfrm>
            <a:off x="316976" y="2266710"/>
            <a:ext cx="372293" cy="13493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A7CC3C-98AD-724F-991C-6C7618AE78D0}"/>
              </a:ext>
            </a:extLst>
          </p:cNvPr>
          <p:cNvSpPr txBox="1"/>
          <p:nvPr/>
        </p:nvSpPr>
        <p:spPr>
          <a:xfrm>
            <a:off x="691269" y="2192660"/>
            <a:ext cx="100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</a:t>
            </a:r>
            <a:r>
              <a:rPr lang="en-US" sz="1200"/>
              <a:t>li</a:t>
            </a:r>
            <a:r>
              <a:rPr lang="en-US" altLang="zh-CN" sz="1200"/>
              <a:t>ent</a:t>
            </a:r>
            <a:r>
              <a:rPr lang="zh-CN" altLang="en-US" sz="1200"/>
              <a:t> </a:t>
            </a:r>
            <a:r>
              <a:rPr lang="en-US" altLang="zh-CN" sz="1200"/>
              <a:t>plugin</a:t>
            </a:r>
            <a:endParaRPr lang="en-US" sz="120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DBE1CD7-9B23-E847-BB01-4F8CC6871CD5}"/>
              </a:ext>
            </a:extLst>
          </p:cNvPr>
          <p:cNvSpPr/>
          <p:nvPr/>
        </p:nvSpPr>
        <p:spPr>
          <a:xfrm>
            <a:off x="8064963" y="1645595"/>
            <a:ext cx="653807" cy="276922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FE3D0AC-3F8B-2646-941B-0E74AF21CF38}"/>
              </a:ext>
            </a:extLst>
          </p:cNvPr>
          <p:cNvSpPr/>
          <p:nvPr/>
        </p:nvSpPr>
        <p:spPr>
          <a:xfrm>
            <a:off x="8113368" y="1701926"/>
            <a:ext cx="563798" cy="1674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/>
              <a:t>log</a:t>
            </a:r>
            <a:endParaRPr lang="en-US" sz="160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1450C88-9047-1848-9762-B50FBD3D748B}"/>
              </a:ext>
            </a:extLst>
          </p:cNvPr>
          <p:cNvSpPr/>
          <p:nvPr/>
        </p:nvSpPr>
        <p:spPr>
          <a:xfrm>
            <a:off x="8912278" y="1992127"/>
            <a:ext cx="839258" cy="307040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61E07D6-FBA0-CE43-849F-7B75154E3E6B}"/>
              </a:ext>
            </a:extLst>
          </p:cNvPr>
          <p:cNvSpPr/>
          <p:nvPr/>
        </p:nvSpPr>
        <p:spPr>
          <a:xfrm>
            <a:off x="8972966" y="2036419"/>
            <a:ext cx="730168" cy="1971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/>
              <a:t>runtime</a:t>
            </a:r>
            <a:endParaRPr lang="en-US" sz="1200" b="1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228832B-4BFC-1E4E-9133-721F15FE60EE}"/>
              </a:ext>
            </a:extLst>
          </p:cNvPr>
          <p:cNvSpPr/>
          <p:nvPr/>
        </p:nvSpPr>
        <p:spPr>
          <a:xfrm>
            <a:off x="8048277" y="1992127"/>
            <a:ext cx="822661" cy="307040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9A07D01-1F09-5B4E-9351-65AB7ED45045}"/>
              </a:ext>
            </a:extLst>
          </p:cNvPr>
          <p:cNvSpPr/>
          <p:nvPr/>
        </p:nvSpPr>
        <p:spPr>
          <a:xfrm>
            <a:off x="8116942" y="2045753"/>
            <a:ext cx="694396" cy="1913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/>
              <a:t>tracing</a:t>
            </a:r>
            <a:endParaRPr lang="en-US" sz="1200" b="1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2A2A885-4097-C745-921C-AC1DE4BF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91" y="662423"/>
            <a:ext cx="554930" cy="523220"/>
          </a:xfrm>
          <a:prstGeom prst="rect">
            <a:avLst/>
          </a:prstGeom>
        </p:spPr>
      </p:pic>
      <p:sp>
        <p:nvSpPr>
          <p:cNvPr id="71" name="Right Arrow 70">
            <a:extLst>
              <a:ext uri="{FF2B5EF4-FFF2-40B4-BE49-F238E27FC236}">
                <a16:creationId xmlns:a16="http://schemas.microsoft.com/office/drawing/2014/main" id="{03F9A9E3-2B39-FC4C-8C25-337FA0641CAB}"/>
              </a:ext>
            </a:extLst>
          </p:cNvPr>
          <p:cNvSpPr/>
          <p:nvPr/>
        </p:nvSpPr>
        <p:spPr>
          <a:xfrm flipH="1">
            <a:off x="5943096" y="2516131"/>
            <a:ext cx="345077" cy="307413"/>
          </a:xfrm>
          <a:prstGeom prst="rightArrow">
            <a:avLst>
              <a:gd name="adj1" fmla="val 3616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27375EF-856B-EE45-A227-AB3CF4AF5C12}"/>
              </a:ext>
            </a:extLst>
          </p:cNvPr>
          <p:cNvSpPr/>
          <p:nvPr/>
        </p:nvSpPr>
        <p:spPr>
          <a:xfrm>
            <a:off x="2040521" y="4497013"/>
            <a:ext cx="8242265" cy="726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4F87572-B565-5743-ADDA-A7E0A6218793}"/>
              </a:ext>
            </a:extLst>
          </p:cNvPr>
          <p:cNvSpPr/>
          <p:nvPr/>
        </p:nvSpPr>
        <p:spPr>
          <a:xfrm rot="16200000" flipH="1">
            <a:off x="3714360" y="4170767"/>
            <a:ext cx="345077" cy="307413"/>
          </a:xfrm>
          <a:prstGeom prst="rightArrow">
            <a:avLst>
              <a:gd name="adj1" fmla="val 3616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503F99D3-EBA9-FE40-BF18-BDDA4390A5D5}"/>
              </a:ext>
            </a:extLst>
          </p:cNvPr>
          <p:cNvSpPr/>
          <p:nvPr/>
        </p:nvSpPr>
        <p:spPr>
          <a:xfrm>
            <a:off x="2546383" y="4634202"/>
            <a:ext cx="631374" cy="3934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A3C8019-2259-C44F-B1A1-A93CA99BF2AB}"/>
              </a:ext>
            </a:extLst>
          </p:cNvPr>
          <p:cNvSpPr/>
          <p:nvPr/>
        </p:nvSpPr>
        <p:spPr>
          <a:xfrm>
            <a:off x="6487620" y="2279435"/>
            <a:ext cx="1484137" cy="1047391"/>
          </a:xfrm>
          <a:prstGeom prst="roundRect">
            <a:avLst/>
          </a:prstGeom>
          <a:solidFill>
            <a:srgbClr val="00DE7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979FAA-D92D-9D42-98AF-078DF8ECE00E}"/>
              </a:ext>
            </a:extLst>
          </p:cNvPr>
          <p:cNvSpPr txBox="1"/>
          <p:nvPr/>
        </p:nvSpPr>
        <p:spPr>
          <a:xfrm>
            <a:off x="6866991" y="2823544"/>
            <a:ext cx="96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basic</a:t>
            </a:r>
            <a:endParaRPr lang="en-US" sz="280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ADA35F3-0F92-C748-AC2A-CCFBD67E5D1D}"/>
              </a:ext>
            </a:extLst>
          </p:cNvPr>
          <p:cNvSpPr/>
          <p:nvPr/>
        </p:nvSpPr>
        <p:spPr>
          <a:xfrm>
            <a:off x="8768825" y="1647542"/>
            <a:ext cx="653807" cy="276922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0E2447D-4433-0841-A4DE-3D1151CADD03}"/>
              </a:ext>
            </a:extLst>
          </p:cNvPr>
          <p:cNvSpPr/>
          <p:nvPr/>
        </p:nvSpPr>
        <p:spPr>
          <a:xfrm>
            <a:off x="8817230" y="1703873"/>
            <a:ext cx="563798" cy="1674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/>
              <a:t>auth</a:t>
            </a:r>
            <a:endParaRPr lang="en-US" sz="140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FDB7444-BE72-A746-8CAC-FB274782C64C}"/>
              </a:ext>
            </a:extLst>
          </p:cNvPr>
          <p:cNvSpPr/>
          <p:nvPr/>
        </p:nvSpPr>
        <p:spPr>
          <a:xfrm>
            <a:off x="6574297" y="2338326"/>
            <a:ext cx="707953" cy="20990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re</a:t>
            </a:r>
            <a:r>
              <a:rPr lang="en-US" altLang="zh-CN" sz="1200"/>
              <a:t>gistry</a:t>
            </a:r>
            <a:endParaRPr lang="en-US" sz="120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D26904F-F435-2448-8C24-BF9559A495EF}"/>
              </a:ext>
            </a:extLst>
          </p:cNvPr>
          <p:cNvSpPr/>
          <p:nvPr/>
        </p:nvSpPr>
        <p:spPr>
          <a:xfrm>
            <a:off x="7226194" y="2614574"/>
            <a:ext cx="445005" cy="1951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CLI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C9568D6-4DAE-1A41-AC96-00ECC7078416}"/>
              </a:ext>
            </a:extLst>
          </p:cNvPr>
          <p:cNvSpPr/>
          <p:nvPr/>
        </p:nvSpPr>
        <p:spPr>
          <a:xfrm>
            <a:off x="7350319" y="2338325"/>
            <a:ext cx="538993" cy="2099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s</a:t>
            </a:r>
            <a:r>
              <a:rPr lang="en-US" altLang="zh-CN" sz="1200"/>
              <a:t>tats</a:t>
            </a:r>
            <a:endParaRPr lang="en-US" sz="90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6C69D25-14AB-674A-88F6-747C25A27A1E}"/>
              </a:ext>
            </a:extLst>
          </p:cNvPr>
          <p:cNvSpPr/>
          <p:nvPr/>
        </p:nvSpPr>
        <p:spPr>
          <a:xfrm>
            <a:off x="6599611" y="2621363"/>
            <a:ext cx="568270" cy="1951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web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2659AB-1950-0C4F-9BC5-BBC1E4AC1FBE}"/>
              </a:ext>
            </a:extLst>
          </p:cNvPr>
          <p:cNvSpPr/>
          <p:nvPr/>
        </p:nvSpPr>
        <p:spPr>
          <a:xfrm flipH="1">
            <a:off x="4685048" y="1694285"/>
            <a:ext cx="47816" cy="1831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4F656-4FE0-FB48-A786-C6A29736D8E4}"/>
              </a:ext>
            </a:extLst>
          </p:cNvPr>
          <p:cNvSpPr/>
          <p:nvPr/>
        </p:nvSpPr>
        <p:spPr>
          <a:xfrm>
            <a:off x="5002061" y="1997948"/>
            <a:ext cx="45719" cy="1783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3C8266-85C9-3341-A281-4696AF314724}"/>
              </a:ext>
            </a:extLst>
          </p:cNvPr>
          <p:cNvSpPr/>
          <p:nvPr/>
        </p:nvSpPr>
        <p:spPr>
          <a:xfrm flipH="1">
            <a:off x="4895324" y="2286509"/>
            <a:ext cx="47816" cy="1831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564ABE-195C-2E47-9CC3-40F3319642A0}"/>
              </a:ext>
            </a:extLst>
          </p:cNvPr>
          <p:cNvSpPr txBox="1"/>
          <p:nvPr/>
        </p:nvSpPr>
        <p:spPr>
          <a:xfrm>
            <a:off x="2410314" y="4951448"/>
            <a:ext cx="106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InfluxDB</a:t>
            </a:r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BEA5342-03D7-9440-8ADF-2ACA2946FDD5}"/>
              </a:ext>
            </a:extLst>
          </p:cNvPr>
          <p:cNvSpPr/>
          <p:nvPr/>
        </p:nvSpPr>
        <p:spPr>
          <a:xfrm>
            <a:off x="5110604" y="2290128"/>
            <a:ext cx="793767" cy="18193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monitor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425D48-3FCC-5647-9F52-D8A586437BD2}"/>
              </a:ext>
            </a:extLst>
          </p:cNvPr>
          <p:cNvSpPr/>
          <p:nvPr/>
        </p:nvSpPr>
        <p:spPr>
          <a:xfrm flipH="1">
            <a:off x="5804169" y="2288916"/>
            <a:ext cx="47816" cy="1831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4353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31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53</cp:revision>
  <dcterms:created xsi:type="dcterms:W3CDTF">2019-05-01T02:38:33Z</dcterms:created>
  <dcterms:modified xsi:type="dcterms:W3CDTF">2019-05-01T08:09:35Z</dcterms:modified>
</cp:coreProperties>
</file>