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5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2F2382-1B74-4A3A-A0C0-2ED516761D6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1E099D0-30B9-4938-B3F9-4E73928C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4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Department Resource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Mooney</a:t>
            </a:r>
          </a:p>
          <a:p>
            <a:r>
              <a:rPr lang="en-US" dirty="0" smtClean="0"/>
              <a:t>Brandon Rozzi</a:t>
            </a:r>
          </a:p>
          <a:p>
            <a:r>
              <a:rPr lang="en-US" dirty="0" smtClean="0"/>
              <a:t>Trevor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it?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requesting Math Department rooms</a:t>
            </a:r>
          </a:p>
          <a:p>
            <a:r>
              <a:rPr lang="en-US" dirty="0" smtClean="0"/>
              <a:t>A system to aid in the process of scheduling MAC tutors</a:t>
            </a:r>
          </a:p>
          <a:p>
            <a:pPr lvl="1"/>
            <a:r>
              <a:rPr lang="en-US" dirty="0" smtClean="0"/>
              <a:t>Stores tutor availability and classes</a:t>
            </a:r>
          </a:p>
          <a:p>
            <a:pPr lvl="1"/>
            <a:r>
              <a:rPr lang="en-US" dirty="0" smtClean="0"/>
              <a:t>Provides a suggested schedule using a sophisticated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6" y="3765665"/>
            <a:ext cx="5054615" cy="2557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42" y="3759234"/>
            <a:ext cx="5357640" cy="25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is it for?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room scheduling system will be available for Math department faculty as well as outside faculty and students.</a:t>
            </a:r>
          </a:p>
          <a:p>
            <a:pPr lvl="1"/>
            <a:r>
              <a:rPr lang="en-US" dirty="0" smtClean="0"/>
              <a:t>Request from outside faculty and students require approval from the office</a:t>
            </a:r>
          </a:p>
          <a:p>
            <a:pPr lvl="1"/>
            <a:r>
              <a:rPr lang="en-US" dirty="0" smtClean="0"/>
              <a:t>Currently the Math department uses binders in the office to manage reservations</a:t>
            </a:r>
          </a:p>
          <a:p>
            <a:r>
              <a:rPr lang="en-US" dirty="0" smtClean="0"/>
              <a:t>The tutor scheduling system is available to the MAC admin only</a:t>
            </a:r>
          </a:p>
          <a:p>
            <a:pPr lvl="1"/>
            <a:r>
              <a:rPr lang="en-US" dirty="0" smtClean="0"/>
              <a:t>Currently the MAC has tutor availability stored across several spreadsheets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709" y="3493587"/>
            <a:ext cx="1919325" cy="3214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8" y="4321722"/>
            <a:ext cx="1805074" cy="2141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875" y="4840409"/>
            <a:ext cx="6118167" cy="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s3 – Simple Storage Service – Hosting the web content</a:t>
            </a:r>
          </a:p>
          <a:p>
            <a:r>
              <a:rPr lang="en-US" dirty="0" smtClean="0"/>
              <a:t>AWS Lambda – </a:t>
            </a:r>
            <a:r>
              <a:rPr lang="en-US" dirty="0" err="1" smtClean="0"/>
              <a:t>Serverless</a:t>
            </a:r>
            <a:r>
              <a:rPr lang="en-US" dirty="0" smtClean="0"/>
              <a:t> compute service</a:t>
            </a:r>
          </a:p>
          <a:p>
            <a:r>
              <a:rPr lang="en-US" dirty="0" smtClean="0"/>
              <a:t>AWS API Gateway – REST API that triggers lambda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DynamoDB</a:t>
            </a:r>
            <a:r>
              <a:rPr lang="en-US" dirty="0" smtClean="0"/>
              <a:t> – NoSQL Database service – Storing Data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Cognito</a:t>
            </a:r>
            <a:r>
              <a:rPr lang="en-US" dirty="0" smtClean="0"/>
              <a:t> – User Management</a:t>
            </a:r>
          </a:p>
          <a:p>
            <a:r>
              <a:rPr lang="en-US" dirty="0" smtClean="0"/>
              <a:t>AWS SES – Simple Email Service – Sending notifications</a:t>
            </a:r>
            <a:endParaRPr lang="en-US" dirty="0"/>
          </a:p>
        </p:txBody>
      </p:sp>
      <p:pic>
        <p:nvPicPr>
          <p:cNvPr id="1026" name="Picture 2" descr="Image result for aws serverless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42" y="4455622"/>
            <a:ext cx="6142426" cy="228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Coming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Approval</a:t>
            </a:r>
          </a:p>
          <a:p>
            <a:r>
              <a:rPr lang="en-US" dirty="0" smtClean="0"/>
              <a:t>View Reservations</a:t>
            </a:r>
          </a:p>
          <a:p>
            <a:r>
              <a:rPr lang="en-US" dirty="0" smtClean="0"/>
              <a:t>Suggested Schedule</a:t>
            </a:r>
          </a:p>
          <a:p>
            <a:r>
              <a:rPr lang="en-US" dirty="0" smtClean="0"/>
              <a:t>Room Scheduling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66</TotalTime>
  <Words>176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Math Department Resource Scheduling</vt:lpstr>
      <vt:lpstr>What is it?</vt:lpstr>
      <vt:lpstr>Who is it for?</vt:lpstr>
      <vt:lpstr>Cloud services used</vt:lpstr>
      <vt:lpstr>Coming Features</vt:lpstr>
    </vt:vector>
  </TitlesOfParts>
  <Company>Genoa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Department Resource Scheduling</dc:title>
  <dc:creator>Trevor Smith</dc:creator>
  <cp:lastModifiedBy>Trevor Smith</cp:lastModifiedBy>
  <cp:revision>7</cp:revision>
  <dcterms:created xsi:type="dcterms:W3CDTF">2018-11-12T15:12:54Z</dcterms:created>
  <dcterms:modified xsi:type="dcterms:W3CDTF">2018-11-13T04:37:19Z</dcterms:modified>
</cp:coreProperties>
</file>