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481" autoAdjust="0"/>
  </p:normalViewPr>
  <p:slideViewPr>
    <p:cSldViewPr>
      <p:cViewPr varScale="1">
        <p:scale>
          <a:sx n="59" d="100"/>
          <a:sy n="59" d="100"/>
        </p:scale>
        <p:origin x="-8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892D-5D3C-4AE9-B068-A326BC976A2D}" type="datetimeFigureOut">
              <a:rPr lang="en-US" smtClean="0"/>
              <a:t>2/18/2010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0306B-AEEB-49F4-9AFD-C86736732B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1 Interest Rates on Selected Bonds, 1950–2002</a:t>
            </a:r>
          </a:p>
          <a:p>
            <a:r>
              <a:rPr lang="en-US" sz="10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Federal Reserve Bulletin; www.federalreserve.gov/releases/H15/data.htm.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4 Money Growth (M2 Annual Rate) and the Business Cycle in the United States, 1950–2002</a:t>
            </a:r>
          </a:p>
          <a:p>
            <a:r>
              <a:rPr lang="en-US" sz="8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Shaded areas represent recessions.</a:t>
            </a:r>
          </a:p>
          <a:p>
            <a:r>
              <a:rPr lang="en-US" sz="8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Federal Reserve Bulletin, p. A4, Table 1.10; www.federalreserve.gov/releases/h6/hist/h6hist1.txt.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</a:t>
            </a:r>
            <a:r>
              <a:rPr lang="en-US" sz="10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www.stls.frb.org/fred/data/gdp/gdpdef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www.federalreserve.gov/releases/h6/hist/h6hist10.txt.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International Financial Statistics.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Sources: Federal Reserve Bulletin, p. A4, Table 1.10; www.federalreserve.gov/releases/h6/hist/h6hist1.txt.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http://w3.access.gpo.gov/usbudget/fy2003/spreadsheets.html.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0306B-AEEB-49F4-9AFD-C86736732B8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4395"/>
            <a:ext cx="7772400" cy="647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FIGURE 1 Interest Rates on Selected Bonds, 1950–2002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72540"/>
            <a:ext cx="7949540" cy="490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2 Stock Prices as Measured by the Dow Jones Industrial Average, 1950–2002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32405" y="1600200"/>
            <a:ext cx="52791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3 Exchange Rate of the U.S. Dollar, 1970–2002</a:t>
            </a: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371600"/>
            <a:ext cx="8001000" cy="450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4 Money Growth (M2 Annual Rate) and the Business Cycle in the United States, 1950–2002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5 Aggregate Price Level and the Money Supply in the United States, 1950–2002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6 Average Inflation Rate Versus Average Rate of Money Growth for Selected Countries, 1992–2002</a:t>
            </a:r>
            <a:endParaRPr lang="en-US" sz="24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752600"/>
            <a:ext cx="91440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7 Money Growth (M2 Annual Rate) and Interest Rates (Long-Term U.S. Treasury Bonds), 1950–2002</a:t>
            </a:r>
            <a:endParaRPr lang="en-US" sz="2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71600"/>
            <a:ext cx="891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FIGURE 8 Government Budget Surplus or Deficit as a Percentage of Gross Domestic Product, 1950–2002</a:t>
            </a:r>
            <a:endParaRPr lang="en-US" sz="24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46910" y="2392521"/>
            <a:ext cx="5250180" cy="294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220</Words>
  <Application>Microsoft Office PowerPoint</Application>
  <PresentationFormat>On-screen Show (4:3)</PresentationFormat>
  <Paragraphs>26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FIGURE 1 Interest Rates on Selected Bonds, 1950–2002</vt:lpstr>
      <vt:lpstr>FIGURE 2 Stock Prices as Measured by the Dow Jones Industrial Average, 1950–2002</vt:lpstr>
      <vt:lpstr>FIGURE 3 Exchange Rate of the U.S. Dollar, 1970–2002</vt:lpstr>
      <vt:lpstr>FIGURE 4 Money Growth (M2 Annual Rate) and the Business Cycle in the United States, 1950–2002</vt:lpstr>
      <vt:lpstr>FIGURE 5 Aggregate Price Level and the Money Supply in the United States, 1950–2002</vt:lpstr>
      <vt:lpstr>FIGURE 6 Average Inflation Rate Versus Average Rate of Money Growth for Selected Countries, 1992–2002</vt:lpstr>
      <vt:lpstr>FIGURE 7 Money Growth (M2 Annual Rate) and Interest Rates (Long-Term U.S. Treasury Bonds), 1950–2002</vt:lpstr>
      <vt:lpstr>FIGURE 8 Government Budget Surplus or Deficit as a Percentage of Gross Domestic Product, 1950–2002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Interest Rates on Selected Bonds, 1950–2002</dc:title>
  <dc:creator>Leon</dc:creator>
  <cp:lastModifiedBy>Leon Chan</cp:lastModifiedBy>
  <cp:revision>4</cp:revision>
  <dcterms:created xsi:type="dcterms:W3CDTF">2006-08-16T00:00:00Z</dcterms:created>
  <dcterms:modified xsi:type="dcterms:W3CDTF">2010-02-18T15:40:18Z</dcterms:modified>
</cp:coreProperties>
</file>