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67" r:id="rId6"/>
    <p:sldId id="259" r:id="rId7"/>
    <p:sldId id="264" r:id="rId8"/>
    <p:sldId id="260" r:id="rId9"/>
    <p:sldId id="265" r:id="rId10"/>
    <p:sldId id="261" r:id="rId11"/>
    <p:sldId id="266" r:id="rId12"/>
    <p:sldId id="262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>
        <p:scale>
          <a:sx n="52" d="100"/>
          <a:sy n="52" d="100"/>
        </p:scale>
        <p:origin x="7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40EEB-AB52-2329-C77C-839DE1319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695B34D-02EA-D5EE-9F85-0A5540D3A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84A886-99D3-81EB-65EA-9628F4FF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3F86E3-ADF0-1276-887C-29CEC171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596DFF-2768-EE91-1F8D-0987EC98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0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E1ECD-1A5F-8B31-DAC3-13910E50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381142-8FAB-FBF4-CD44-420996839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5A4CA-3F29-DFDB-B586-86714ED1B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B0438-F72E-9716-566A-9B18C444E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8C2648-FEDE-8A1C-9117-51D9C76B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0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7774B8-D6F0-AC63-DC68-EF203D48A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71F7DC-B6DA-C7CD-1B80-A60B89A0A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F43D29-2E4E-5D80-1C35-B629FFFF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1D5BAB-7F76-6F16-6AEA-4D1EEBE9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5BAC5-9B07-F67D-D8A1-9708064A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12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5725D6-7A89-189E-F02E-DC609885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6914D-8B90-E52C-DE1D-DFCFC4F6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1CD1D-FCC4-3D8A-C95B-6D106A110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1ADA91-BB0A-D196-8AB3-D72880EB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8F45DA-DADD-C267-958F-8DEA5FC3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81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ABEB6D-F986-E532-8DBB-207B2931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08D80B-8F93-E150-0BF6-788CD65A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191F2-E5FD-7F02-2C13-367A75E4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69529-534F-C4F2-3FB1-2475F25F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E9194-43E1-510A-E935-EDAB254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53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F766C3-6716-2256-D1A6-1ED1AEDB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A8F65F-8FD3-F7A0-4C33-C81391FF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DF464-CA1E-46EA-C4C7-7921FB76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1DFFDF-BC45-CA10-3453-7DE8C431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7EF5AD-B0DD-27E7-164D-CD6F590C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F57E95-3B2B-A8D2-54FC-BC18B91D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318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68B43-0C68-283B-0FE2-73AC94275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B9FAC8-B96E-07EC-FC81-44AD80A1F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806324-F04A-E4B5-672C-526C5FDD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542A67-3BA4-8D62-0E51-20D7212FA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9187DA-A522-F8F7-BECD-645C9C4F8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9BE592-91A1-D20E-C633-843D09A0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B5B555-5DAC-130F-9033-D13EAB69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224AF8B-F9DE-E53D-46C3-EDC65269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6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F32CF-B316-AC45-8766-A95CA00A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951089-74F7-5946-398B-64BBAC0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974650-93A5-017D-3DEE-1065A0D3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63E34B-E89F-FB38-0C03-A48C389B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27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40CE58-8DEF-3B81-4476-26C27B31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47E38C-E8A3-98DE-22B4-0E4C5BEA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81FEF9-3125-75E5-BEFB-AD257F0C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7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4CE3B3-9ACD-B2D9-4271-59C1E2CB4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9163A1-BF14-E0BA-9122-0D593EBF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6FF654-8347-0CDE-CD4D-DF613634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FE23A-A1A3-310F-F477-470C7C9A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ADD0C1-B8E0-997D-1F60-DDFB7CDC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13D12F-4326-DA33-C0A2-EB5657C1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01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928B7B-061B-07CD-1277-6174243E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ADE859-BD36-8F8B-2F7F-DD162CC6B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247634-4091-1656-E04B-37B1BE521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D3B6D3-97EE-0023-6A45-EFB0543D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51BB45-B1EB-CDB7-D260-4C576A301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CA865-0033-4866-0756-F50B9415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205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864B750-C79B-7210-E90D-9736C959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5E63AC-D58B-E595-7FD6-54101422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7A6FB-038E-FB01-99DD-F10EDED71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2DEF5-B742-4A0F-B616-611DC36E7A38}" type="datetimeFigureOut">
              <a:rPr lang="de-DE" smtClean="0"/>
              <a:t>18.06.2022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CE5029-5885-5A7E-2FAD-55E295788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2CA4A7-A030-DFE8-805C-EC783BC58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1818-92BD-4B70-9521-DAFF7C3720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729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1B49D-8E18-D82E-56EF-8CB7834F7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SCHERE STEIN PAPIER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B7C3C4-44FE-C965-9E48-4DEA13700F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DV-Projekt SS 22</a:t>
            </a:r>
          </a:p>
          <a:p>
            <a:r>
              <a:rPr lang="de-DE" dirty="0"/>
              <a:t>Team 1</a:t>
            </a:r>
          </a:p>
          <a:p>
            <a:r>
              <a:rPr lang="de-DE" sz="2200" dirty="0"/>
              <a:t>Leon Albrecht, Jonas Zimmermann, Burak Dogruöz, Adham </a:t>
            </a:r>
            <a:r>
              <a:rPr lang="de-DE" sz="2200" dirty="0" err="1"/>
              <a:t>Sino</a:t>
            </a:r>
            <a:r>
              <a:rPr lang="de-DE" sz="2200" dirty="0"/>
              <a:t>, Melih Aslan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4142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7DDF2-8650-9279-CB51-A4B629FB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Anzahl der Spieler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D4F95-97CC-BA7C-50D7-1E23AEE9C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Spiel gegen Computer</a:t>
            </a:r>
          </a:p>
          <a:p>
            <a:r>
              <a:rPr lang="de-DE" dirty="0"/>
              <a:t>2 Spieler</a:t>
            </a:r>
          </a:p>
          <a:p>
            <a:pPr lvl="1"/>
            <a:r>
              <a:rPr lang="de-DE" dirty="0"/>
              <a:t>Die Spieler müssen während dem Auswählen das Element mit		 den Händen verdecken</a:t>
            </a:r>
          </a:p>
        </p:txBody>
      </p:sp>
    </p:spTree>
    <p:extLst>
      <p:ext uri="{BB962C8B-B14F-4D97-AF65-F5344CB8AC3E}">
        <p14:creationId xmlns:p14="http://schemas.microsoft.com/office/powerpoint/2010/main" val="229303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AE862-598E-2FE3-5985-073AF4F5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Anzahl der Spieler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92BF2F7-01C6-C457-B9A6-991F1FCFC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55" y="1825625"/>
            <a:ext cx="9357489" cy="4351338"/>
          </a:xfrm>
        </p:spPr>
      </p:pic>
    </p:spTree>
    <p:extLst>
      <p:ext uri="{BB962C8B-B14F-4D97-AF65-F5344CB8AC3E}">
        <p14:creationId xmlns:p14="http://schemas.microsoft.com/office/powerpoint/2010/main" val="346846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E90F3-CAF9-CC1B-62E9-5C1EA44B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Normaler Modus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AF1CD42-3ADD-BA9F-7406-DC42E3F47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25" y="1825625"/>
            <a:ext cx="9342950" cy="4351338"/>
          </a:xfrm>
        </p:spPr>
      </p:pic>
    </p:spTree>
    <p:extLst>
      <p:ext uri="{BB962C8B-B14F-4D97-AF65-F5344CB8AC3E}">
        <p14:creationId xmlns:p14="http://schemas.microsoft.com/office/powerpoint/2010/main" val="296532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6D95C-B645-3270-141B-2ACE1B6D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Mit Spock und Echse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C52BCA0-375F-04B5-5AD8-33B0D019C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74" y="1825625"/>
            <a:ext cx="9364652" cy="4351338"/>
          </a:xfrm>
        </p:spPr>
      </p:pic>
    </p:spTree>
    <p:extLst>
      <p:ext uri="{BB962C8B-B14F-4D97-AF65-F5344CB8AC3E}">
        <p14:creationId xmlns:p14="http://schemas.microsoft.com/office/powerpoint/2010/main" val="62203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CA256-8FC2-3893-AC93-18916505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673F3-9918-508B-C46C-C30F1981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Grundsätzliche Informationen </a:t>
            </a:r>
          </a:p>
          <a:p>
            <a:r>
              <a:rPr lang="de-DE" dirty="0"/>
              <a:t>Spiel-Erklärung</a:t>
            </a:r>
          </a:p>
          <a:p>
            <a:r>
              <a:rPr lang="de-DE" dirty="0"/>
              <a:t>Code-Erklärung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18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8D96B-6A0D-6B8A-2FD8-78D4BA3C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Grundsätzliche Informationen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9DA0ED-F111-30F2-B3C5-89252AD5C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Altersempfehlung: 5-99</a:t>
            </a:r>
          </a:p>
          <a:p>
            <a:r>
              <a:rPr lang="de-DE" dirty="0"/>
              <a:t>Voraussetzungen: PC/Laptop </a:t>
            </a:r>
          </a:p>
          <a:p>
            <a:r>
              <a:rPr lang="de-DE" dirty="0" err="1"/>
              <a:t>Ggfs</a:t>
            </a:r>
            <a:r>
              <a:rPr lang="de-DE" dirty="0"/>
              <a:t>: Internetverbindung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42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6827D-0712-B279-3246-44713DFC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Grundsätzliche Informationen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E15FB-F0C5-7FD6-C3BF-332DAB4AD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algn="ctr"/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algn="ctr"/>
            <a:r>
              <a:rPr lang="de-DE" dirty="0"/>
              <a:t>Schere &gt; Papier</a:t>
            </a:r>
          </a:p>
          <a:p>
            <a:pPr algn="ctr"/>
            <a:r>
              <a:rPr lang="de-DE" dirty="0"/>
              <a:t>Schere &gt; Echse</a:t>
            </a:r>
          </a:p>
          <a:p>
            <a:pPr algn="ctr"/>
            <a:r>
              <a:rPr lang="de-DE" dirty="0"/>
              <a:t>Stein &gt; Schere</a:t>
            </a:r>
          </a:p>
          <a:p>
            <a:pPr algn="ctr"/>
            <a:r>
              <a:rPr lang="de-DE" dirty="0"/>
              <a:t>Stein &gt; Echse</a:t>
            </a:r>
          </a:p>
          <a:p>
            <a:pPr algn="ctr"/>
            <a:r>
              <a:rPr lang="de-DE" dirty="0"/>
              <a:t>Papier &gt; Stein 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Papier &gt; Spock </a:t>
            </a:r>
          </a:p>
          <a:p>
            <a:pPr algn="ctr"/>
            <a:r>
              <a:rPr lang="de-DE" dirty="0"/>
              <a:t>Spock &gt; Schere</a:t>
            </a:r>
          </a:p>
          <a:p>
            <a:pPr algn="ctr"/>
            <a:r>
              <a:rPr lang="de-DE" dirty="0"/>
              <a:t>Spock &gt; Stein</a:t>
            </a:r>
          </a:p>
          <a:p>
            <a:pPr algn="ctr"/>
            <a:r>
              <a:rPr lang="de-DE" dirty="0"/>
              <a:t>Echse &gt; Spock </a:t>
            </a:r>
          </a:p>
          <a:p>
            <a:pPr algn="ctr"/>
            <a:r>
              <a:rPr lang="de-DE" dirty="0"/>
              <a:t>Echse &gt; Papier</a:t>
            </a:r>
          </a:p>
        </p:txBody>
      </p:sp>
    </p:spTree>
    <p:extLst>
      <p:ext uri="{BB962C8B-B14F-4D97-AF65-F5344CB8AC3E}">
        <p14:creationId xmlns:p14="http://schemas.microsoft.com/office/powerpoint/2010/main" val="384748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CD059-9518-1361-D42F-E8830115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Schere, Stein, Papier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F08ADAA-A58B-CB4D-E123-D6C932E54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711" y="1480281"/>
            <a:ext cx="9498240" cy="4696682"/>
          </a:xfrm>
        </p:spPr>
      </p:pic>
    </p:spTree>
    <p:extLst>
      <p:ext uri="{BB962C8B-B14F-4D97-AF65-F5344CB8AC3E}">
        <p14:creationId xmlns:p14="http://schemas.microsoft.com/office/powerpoint/2010/main" val="180108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AB996-FAFF-B029-E735-F32B78A8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Anzahl der Runden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9B61E-0C61-C284-257D-BE710B013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Best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3: 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Derjenige, der aus 3 Spielen mehr Spiele für sich entscheiden kann, gewinnt.</a:t>
            </a:r>
          </a:p>
          <a:p>
            <a:endParaRPr lang="de-D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Best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5: 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Derjenige, der aus 5 Spielen mehr Spiele für sich entscheiden kann, gewinnt.</a:t>
            </a:r>
          </a:p>
          <a:p>
            <a:endParaRPr lang="de-DE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Best </a:t>
            </a:r>
            <a:r>
              <a:rPr lang="de-DE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7: </a:t>
            </a:r>
            <a:r>
              <a:rPr lang="de-D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Derjenige, der aus 7 Spielen mehr Spiele für sich entscheiden kann, gewinnt.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49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1B1ED-5C2B-2B4A-F0A6-0F94D477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Anzahl der Runden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C3B7C9C-D9BE-5974-C2D9-AB888758F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39" y="1825625"/>
            <a:ext cx="9350121" cy="4351338"/>
          </a:xfrm>
        </p:spPr>
      </p:pic>
    </p:spTree>
    <p:extLst>
      <p:ext uri="{BB962C8B-B14F-4D97-AF65-F5344CB8AC3E}">
        <p14:creationId xmlns:p14="http://schemas.microsoft.com/office/powerpoint/2010/main" val="137824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9789A-EC64-B0C1-A940-47EF5EA1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61A297-D044-09E2-EEB2-161DDE36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1: Normaler Modus: </a:t>
            </a:r>
          </a:p>
          <a:p>
            <a:pPr lvl="1"/>
            <a:r>
              <a:rPr lang="de-DE" dirty="0"/>
              <a:t>Schere &gt; Papier</a:t>
            </a:r>
          </a:p>
          <a:p>
            <a:pPr lvl="1"/>
            <a:r>
              <a:rPr lang="de-DE" dirty="0"/>
              <a:t>Stein &gt; Schere</a:t>
            </a:r>
          </a:p>
          <a:p>
            <a:pPr lvl="1"/>
            <a:r>
              <a:rPr lang="de-DE" dirty="0"/>
              <a:t>Papier &gt; Stein </a:t>
            </a:r>
          </a:p>
          <a:p>
            <a:pPr lvl="1"/>
            <a:endParaRPr lang="de-DE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de-DE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de-DE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de-DE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de-DE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de-DE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de-DE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endParaRPr lang="de-DE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de-DE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de-DE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Mit Spock und Echse: </a:t>
            </a:r>
          </a:p>
          <a:p>
            <a:pPr lvl="1"/>
            <a:r>
              <a:rPr lang="de-DE" dirty="0"/>
              <a:t>Schere &gt; Echse</a:t>
            </a:r>
          </a:p>
          <a:p>
            <a:pPr lvl="1"/>
            <a:r>
              <a:rPr lang="de-DE" dirty="0"/>
              <a:t>Stein &gt; Echse</a:t>
            </a:r>
          </a:p>
          <a:p>
            <a:pPr lvl="1"/>
            <a:r>
              <a:rPr lang="de-DE" dirty="0"/>
              <a:t>Papier &gt; Spock </a:t>
            </a:r>
          </a:p>
          <a:p>
            <a:pPr lvl="1"/>
            <a:r>
              <a:rPr lang="de-DE" dirty="0"/>
              <a:t>Spock &gt; Schere</a:t>
            </a:r>
          </a:p>
          <a:p>
            <a:pPr lvl="1"/>
            <a:r>
              <a:rPr lang="de-DE" dirty="0"/>
              <a:t>Spock &gt; Stein</a:t>
            </a:r>
          </a:p>
          <a:p>
            <a:pPr lvl="1"/>
            <a:r>
              <a:rPr lang="de-DE" dirty="0"/>
              <a:t>Echse &gt; Spock </a:t>
            </a:r>
          </a:p>
          <a:p>
            <a:pPr lvl="1"/>
            <a:r>
              <a:rPr lang="de-DE" dirty="0"/>
              <a:t>Echse &gt; Papier</a:t>
            </a:r>
            <a:endParaRPr lang="de-DE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9460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EB59A-50AF-A424-E430-016F3BEC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E51DD73-E0C6-5591-6411-258708B25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39" y="1825625"/>
            <a:ext cx="9350121" cy="4351338"/>
          </a:xfrm>
        </p:spPr>
      </p:pic>
    </p:spTree>
    <p:extLst>
      <p:ext uri="{BB962C8B-B14F-4D97-AF65-F5344CB8AC3E}">
        <p14:creationId xmlns:p14="http://schemas.microsoft.com/office/powerpoint/2010/main" val="77217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</Words>
  <Application>Microsoft Office PowerPoint</Application>
  <PresentationFormat>Breitbild</PresentationFormat>
  <Paragraphs>65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</vt:lpstr>
      <vt:lpstr>SCHERE STEIN PAPIER</vt:lpstr>
      <vt:lpstr>Inhaltsverzeichnis </vt:lpstr>
      <vt:lpstr>Grundsätzliche Informationen  </vt:lpstr>
      <vt:lpstr>Grundsätzliche Informationen </vt:lpstr>
      <vt:lpstr>Schere, Stein, Papier</vt:lpstr>
      <vt:lpstr>Anzahl der Runden </vt:lpstr>
      <vt:lpstr>Anzahl der Runden</vt:lpstr>
      <vt:lpstr>Modus </vt:lpstr>
      <vt:lpstr>Modus</vt:lpstr>
      <vt:lpstr>Anzahl der Spieler </vt:lpstr>
      <vt:lpstr>Anzahl der Spieler</vt:lpstr>
      <vt:lpstr>Normaler Modus</vt:lpstr>
      <vt:lpstr>Mit Spock und Echse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SCHERE STEIN PAPIER</dc:title>
  <dc:creator>Burak Dogruöz</dc:creator>
  <cp:lastModifiedBy>Burak Dogruöz</cp:lastModifiedBy>
  <cp:revision>1</cp:revision>
  <dcterms:created xsi:type="dcterms:W3CDTF">2022-06-18T11:20:10Z</dcterms:created>
  <dcterms:modified xsi:type="dcterms:W3CDTF">2022-06-20T10:35:18Z</dcterms:modified>
</cp:coreProperties>
</file>