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32918400" cy="43891200"/>
  <p:notesSz cx="6858000" cy="9144000"/>
  <p:embeddedFontLst>
    <p:embeddedFont>
      <p:font typeface="Helvetica Neue" panose="02000503000000020004" pitchFamily="2"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3824">
          <p15:clr>
            <a:srgbClr val="A4A3A4"/>
          </p15:clr>
        </p15:guide>
        <p15:guide id="2" pos="10368">
          <p15:clr>
            <a:srgbClr val="A4A3A4"/>
          </p15:clr>
        </p15:guide>
        <p15:guide id="3" orient="horz" pos="24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9"/>
  </p:normalViewPr>
  <p:slideViewPr>
    <p:cSldViewPr snapToGrid="0">
      <p:cViewPr>
        <p:scale>
          <a:sx n="21" d="100"/>
          <a:sy n="21" d="100"/>
        </p:scale>
        <p:origin x="2680" y="-1048"/>
      </p:cViewPr>
      <p:guideLst>
        <p:guide orient="horz" pos="13824"/>
        <p:guide pos="10368"/>
        <p:guide orient="horz" pos="24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 name="Google Shape;52;p1: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1122150" y="6353707"/>
            <a:ext cx="30674100" cy="17515501"/>
          </a:xfrm>
          <a:prstGeom prst="rect">
            <a:avLst/>
          </a:prstGeom>
          <a:noFill/>
          <a:ln>
            <a:noFill/>
          </a:ln>
        </p:spPr>
        <p:txBody>
          <a:bodyPr spcFirstLastPara="1" wrap="square" lIns="479450" tIns="479450" rIns="479450" bIns="479450" anchor="b" anchorCtr="0"/>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1" name="Google Shape;11;p2"/>
          <p:cNvSpPr txBox="1">
            <a:spLocks noGrp="1"/>
          </p:cNvSpPr>
          <p:nvPr>
            <p:ph type="body" idx="1"/>
          </p:nvPr>
        </p:nvSpPr>
        <p:spPr>
          <a:xfrm>
            <a:off x="1122119" y="24184533"/>
            <a:ext cx="30674100" cy="6763501"/>
          </a:xfrm>
          <a:prstGeom prst="rect">
            <a:avLst/>
          </a:prstGeom>
          <a:noFill/>
          <a:ln>
            <a:noFill/>
          </a:ln>
        </p:spPr>
        <p:txBody>
          <a:bodyPr spcFirstLastPara="1" wrap="square" lIns="479450" tIns="479450" rIns="479450" bIns="479450" anchor="t" anchorCtr="0"/>
          <a:lstStyle>
            <a:lvl1pPr marL="457200" lvl="0" indent="-228600" algn="ctr">
              <a:lnSpc>
                <a:spcPct val="100000"/>
              </a:lnSpc>
              <a:spcBef>
                <a:spcPts val="0"/>
              </a:spcBef>
              <a:spcAft>
                <a:spcPts val="0"/>
              </a:spcAft>
              <a:buClr>
                <a:srgbClr val="585858"/>
              </a:buClr>
              <a:buSzPts val="1800"/>
              <a:buNone/>
              <a:defRPr/>
            </a:lvl1pPr>
            <a:lvl2pPr marL="914400" lvl="1" indent="-228600" algn="ctr">
              <a:lnSpc>
                <a:spcPct val="100000"/>
              </a:lnSpc>
              <a:spcBef>
                <a:spcPts val="0"/>
              </a:spcBef>
              <a:spcAft>
                <a:spcPts val="0"/>
              </a:spcAft>
              <a:buClr>
                <a:srgbClr val="585858"/>
              </a:buClr>
              <a:buSzPts val="1800"/>
              <a:buNone/>
              <a:defRPr/>
            </a:lvl2pPr>
            <a:lvl3pPr marL="1371600" lvl="2" indent="-228600" algn="ctr">
              <a:lnSpc>
                <a:spcPct val="100000"/>
              </a:lnSpc>
              <a:spcBef>
                <a:spcPts val="0"/>
              </a:spcBef>
              <a:spcAft>
                <a:spcPts val="0"/>
              </a:spcAft>
              <a:buClr>
                <a:srgbClr val="585858"/>
              </a:buClr>
              <a:buSzPts val="1800"/>
              <a:buNone/>
              <a:defRPr/>
            </a:lvl3pPr>
            <a:lvl4pPr marL="1828800" lvl="3" indent="-228600" algn="ctr">
              <a:lnSpc>
                <a:spcPct val="100000"/>
              </a:lnSpc>
              <a:spcBef>
                <a:spcPts val="0"/>
              </a:spcBef>
              <a:spcAft>
                <a:spcPts val="0"/>
              </a:spcAft>
              <a:buClr>
                <a:srgbClr val="585858"/>
              </a:buClr>
              <a:buSzPts val="1800"/>
              <a:buNone/>
              <a:defRPr/>
            </a:lvl4pPr>
            <a:lvl5pPr marL="2286000" lvl="4" indent="-228600" algn="ctr">
              <a:lnSpc>
                <a:spcPct val="100000"/>
              </a:lnSpc>
              <a:spcBef>
                <a:spcPts val="0"/>
              </a:spcBef>
              <a:spcAft>
                <a:spcPts val="0"/>
              </a:spcAft>
              <a:buClr>
                <a:srgbClr val="585858"/>
              </a:buClr>
              <a:buSzPts val="1800"/>
              <a:buNone/>
              <a:defRPr/>
            </a:lvl5pPr>
            <a:lvl6pPr marL="2743200" lvl="5" indent="-228600" algn="ctr">
              <a:lnSpc>
                <a:spcPct val="100000"/>
              </a:lnSpc>
              <a:spcBef>
                <a:spcPts val="0"/>
              </a:spcBef>
              <a:spcAft>
                <a:spcPts val="0"/>
              </a:spcAft>
              <a:buClr>
                <a:srgbClr val="585858"/>
              </a:buClr>
              <a:buSzPts val="1800"/>
              <a:buNone/>
              <a:defRPr/>
            </a:lvl6pPr>
            <a:lvl7pPr marL="3200400" lvl="6" indent="-228600" algn="ctr">
              <a:lnSpc>
                <a:spcPct val="100000"/>
              </a:lnSpc>
              <a:spcBef>
                <a:spcPts val="0"/>
              </a:spcBef>
              <a:spcAft>
                <a:spcPts val="0"/>
              </a:spcAft>
              <a:buClr>
                <a:srgbClr val="585858"/>
              </a:buClr>
              <a:buSzPts val="1800"/>
              <a:buNone/>
              <a:defRPr/>
            </a:lvl7pPr>
            <a:lvl8pPr marL="3657600" lvl="7" indent="-228600" algn="ctr">
              <a:lnSpc>
                <a:spcPct val="100000"/>
              </a:lnSpc>
              <a:spcBef>
                <a:spcPts val="0"/>
              </a:spcBef>
              <a:spcAft>
                <a:spcPts val="0"/>
              </a:spcAft>
              <a:buClr>
                <a:srgbClr val="585858"/>
              </a:buClr>
              <a:buSzPts val="1800"/>
              <a:buNone/>
              <a:defRPr/>
            </a:lvl8pPr>
            <a:lvl9pPr marL="4114800" lvl="8" indent="-228600" algn="ctr">
              <a:lnSpc>
                <a:spcPct val="100000"/>
              </a:lnSpc>
              <a:spcBef>
                <a:spcPts val="0"/>
              </a:spcBef>
              <a:spcAft>
                <a:spcPts val="0"/>
              </a:spcAft>
              <a:buClr>
                <a:srgbClr val="585858"/>
              </a:buClr>
              <a:buSzPts val="1800"/>
              <a:buNone/>
              <a:defRPr/>
            </a:lvl9pPr>
          </a:lstStyle>
          <a:p>
            <a:endParaRPr/>
          </a:p>
        </p:txBody>
      </p:sp>
      <p:sp>
        <p:nvSpPr>
          <p:cNvPr id="12" name="Google Shape;12;p2"/>
          <p:cNvSpPr txBox="1">
            <a:spLocks noGrp="1"/>
          </p:cNvSpPr>
          <p:nvPr>
            <p:ph type="sldNum" idx="12"/>
          </p:nvPr>
        </p:nvSpPr>
        <p:spPr>
          <a:xfrm>
            <a:off x="30769831" y="40622513"/>
            <a:ext cx="1706217" cy="1699346"/>
          </a:xfrm>
          <a:prstGeom prst="rect">
            <a:avLst/>
          </a:prstGeom>
          <a:noFill/>
          <a:ln>
            <a:noFill/>
          </a:ln>
        </p:spPr>
        <p:txBody>
          <a:bodyPr spcFirstLastPara="1" wrap="square" lIns="479450" tIns="479450" rIns="479450" bIns="479450" anchor="ctr" anchorCtr="0">
            <a:noAutofit/>
          </a:bodyPr>
          <a:lstStyle>
            <a:lvl1pPr marL="0" lvl="0" indent="0" algn="r">
              <a:lnSpc>
                <a:spcPct val="100000"/>
              </a:lnSpc>
              <a:spcBef>
                <a:spcPts val="0"/>
              </a:spcBef>
              <a:spcAft>
                <a:spcPts val="0"/>
              </a:spcAft>
              <a:buClr>
                <a:srgbClr val="585858"/>
              </a:buClr>
              <a:buSzPts val="5200"/>
              <a:buFont typeface="Arial"/>
              <a:buNone/>
              <a:defRPr sz="5200">
                <a:solidFill>
                  <a:srgbClr val="585858"/>
                </a:solidFill>
              </a:defRPr>
            </a:lvl1pPr>
            <a:lvl2pPr marL="0" lvl="1" indent="0" algn="r">
              <a:lnSpc>
                <a:spcPct val="100000"/>
              </a:lnSpc>
              <a:spcBef>
                <a:spcPts val="0"/>
              </a:spcBef>
              <a:spcAft>
                <a:spcPts val="0"/>
              </a:spcAft>
              <a:buClr>
                <a:srgbClr val="585858"/>
              </a:buClr>
              <a:buSzPts val="5200"/>
              <a:buFont typeface="Arial"/>
              <a:buNone/>
              <a:defRPr sz="5200">
                <a:solidFill>
                  <a:srgbClr val="585858"/>
                </a:solidFill>
              </a:defRPr>
            </a:lvl2pPr>
            <a:lvl3pPr marL="0" lvl="2" indent="0" algn="r">
              <a:lnSpc>
                <a:spcPct val="100000"/>
              </a:lnSpc>
              <a:spcBef>
                <a:spcPts val="0"/>
              </a:spcBef>
              <a:spcAft>
                <a:spcPts val="0"/>
              </a:spcAft>
              <a:buClr>
                <a:srgbClr val="585858"/>
              </a:buClr>
              <a:buSzPts val="5200"/>
              <a:buFont typeface="Arial"/>
              <a:buNone/>
              <a:defRPr sz="5200">
                <a:solidFill>
                  <a:srgbClr val="585858"/>
                </a:solidFill>
              </a:defRPr>
            </a:lvl3pPr>
            <a:lvl4pPr marL="0" lvl="3" indent="0" algn="r">
              <a:lnSpc>
                <a:spcPct val="100000"/>
              </a:lnSpc>
              <a:spcBef>
                <a:spcPts val="0"/>
              </a:spcBef>
              <a:spcAft>
                <a:spcPts val="0"/>
              </a:spcAft>
              <a:buClr>
                <a:srgbClr val="585858"/>
              </a:buClr>
              <a:buSzPts val="5200"/>
              <a:buFont typeface="Arial"/>
              <a:buNone/>
              <a:defRPr sz="5200">
                <a:solidFill>
                  <a:srgbClr val="585858"/>
                </a:solidFill>
              </a:defRPr>
            </a:lvl4pPr>
            <a:lvl5pPr marL="0" lvl="4" indent="0" algn="r">
              <a:lnSpc>
                <a:spcPct val="100000"/>
              </a:lnSpc>
              <a:spcBef>
                <a:spcPts val="0"/>
              </a:spcBef>
              <a:spcAft>
                <a:spcPts val="0"/>
              </a:spcAft>
              <a:buClr>
                <a:srgbClr val="585858"/>
              </a:buClr>
              <a:buSzPts val="5200"/>
              <a:buFont typeface="Arial"/>
              <a:buNone/>
              <a:defRPr sz="5200">
                <a:solidFill>
                  <a:srgbClr val="585858"/>
                </a:solidFill>
              </a:defRPr>
            </a:lvl5pPr>
            <a:lvl6pPr marL="0" lvl="5" indent="0" algn="r">
              <a:lnSpc>
                <a:spcPct val="100000"/>
              </a:lnSpc>
              <a:spcBef>
                <a:spcPts val="0"/>
              </a:spcBef>
              <a:spcAft>
                <a:spcPts val="0"/>
              </a:spcAft>
              <a:buClr>
                <a:srgbClr val="585858"/>
              </a:buClr>
              <a:buSzPts val="5200"/>
              <a:buFont typeface="Arial"/>
              <a:buNone/>
              <a:defRPr sz="5200">
                <a:solidFill>
                  <a:srgbClr val="585858"/>
                </a:solidFill>
              </a:defRPr>
            </a:lvl6pPr>
            <a:lvl7pPr marL="0" lvl="6" indent="0" algn="r">
              <a:lnSpc>
                <a:spcPct val="100000"/>
              </a:lnSpc>
              <a:spcBef>
                <a:spcPts val="0"/>
              </a:spcBef>
              <a:spcAft>
                <a:spcPts val="0"/>
              </a:spcAft>
              <a:buClr>
                <a:srgbClr val="585858"/>
              </a:buClr>
              <a:buSzPts val="5200"/>
              <a:buFont typeface="Arial"/>
              <a:buNone/>
              <a:defRPr sz="5200">
                <a:solidFill>
                  <a:srgbClr val="585858"/>
                </a:solidFill>
              </a:defRPr>
            </a:lvl7pPr>
            <a:lvl8pPr marL="0" lvl="7" indent="0" algn="r">
              <a:lnSpc>
                <a:spcPct val="100000"/>
              </a:lnSpc>
              <a:spcBef>
                <a:spcPts val="0"/>
              </a:spcBef>
              <a:spcAft>
                <a:spcPts val="0"/>
              </a:spcAft>
              <a:buClr>
                <a:srgbClr val="585858"/>
              </a:buClr>
              <a:buSzPts val="5200"/>
              <a:buFont typeface="Arial"/>
              <a:buNone/>
              <a:defRPr sz="5200">
                <a:solidFill>
                  <a:srgbClr val="585858"/>
                </a:solidFill>
              </a:defRPr>
            </a:lvl8pPr>
            <a:lvl9pPr marL="0" lvl="8" indent="0" algn="r">
              <a:lnSpc>
                <a:spcPct val="100000"/>
              </a:lnSpc>
              <a:spcBef>
                <a:spcPts val="0"/>
              </a:spcBef>
              <a:spcAft>
                <a:spcPts val="0"/>
              </a:spcAft>
              <a:buClr>
                <a:srgbClr val="585858"/>
              </a:buClr>
              <a:buSzPts val="5200"/>
              <a:buFont typeface="Arial"/>
              <a:buNone/>
              <a:defRPr sz="52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p:nvPr>
        </p:nvSpPr>
        <p:spPr>
          <a:xfrm>
            <a:off x="1122119" y="9438933"/>
            <a:ext cx="30674100" cy="16755301"/>
          </a:xfrm>
          <a:prstGeom prst="rect">
            <a:avLst/>
          </a:prstGeom>
          <a:noFill/>
          <a:ln>
            <a:noFill/>
          </a:ln>
        </p:spPr>
        <p:txBody>
          <a:bodyPr spcFirstLastPara="1" wrap="square" lIns="479450" tIns="479450" rIns="479450" bIns="479450" anchor="b" anchorCtr="0"/>
          <a:lstStyle>
            <a:lvl1pPr lvl="0" algn="ctr">
              <a:lnSpc>
                <a:spcPct val="100000"/>
              </a:lnSpc>
              <a:spcBef>
                <a:spcPts val="0"/>
              </a:spcBef>
              <a:spcAft>
                <a:spcPts val="0"/>
              </a:spcAft>
              <a:buClr>
                <a:srgbClr val="000000"/>
              </a:buClr>
              <a:buSzPts val="62900"/>
              <a:buFont typeface="Arial"/>
              <a:buNone/>
              <a:defRPr sz="629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46" name="Google Shape;46;p11"/>
          <p:cNvSpPr txBox="1">
            <a:spLocks noGrp="1"/>
          </p:cNvSpPr>
          <p:nvPr>
            <p:ph type="body" idx="1"/>
          </p:nvPr>
        </p:nvSpPr>
        <p:spPr>
          <a:xfrm>
            <a:off x="1122119" y="26898988"/>
            <a:ext cx="30674100" cy="11100301"/>
          </a:xfrm>
          <a:prstGeom prst="rect">
            <a:avLst/>
          </a:prstGeom>
          <a:noFill/>
          <a:ln>
            <a:noFill/>
          </a:ln>
        </p:spPr>
        <p:txBody>
          <a:bodyPr spcFirstLastPara="1" wrap="square" lIns="479450" tIns="479450" rIns="479450" bIns="479450" anchor="t" anchorCtr="0"/>
          <a:lstStyle>
            <a:lvl1pPr marL="457200" lvl="0" indent="-825500" algn="ctr">
              <a:lnSpc>
                <a:spcPct val="115000"/>
              </a:lnSpc>
              <a:spcBef>
                <a:spcPts val="0"/>
              </a:spcBef>
              <a:spcAft>
                <a:spcPts val="0"/>
              </a:spcAft>
              <a:buClr>
                <a:srgbClr val="585858"/>
              </a:buClr>
              <a:buSzPts val="9400"/>
              <a:buFont typeface="Arial"/>
              <a:buChar char="●"/>
              <a:defRPr sz="9400"/>
            </a:lvl1pPr>
            <a:lvl2pPr marL="914400" lvl="1" indent="-825500" algn="ctr">
              <a:lnSpc>
                <a:spcPct val="115000"/>
              </a:lnSpc>
              <a:spcBef>
                <a:spcPts val="0"/>
              </a:spcBef>
              <a:spcAft>
                <a:spcPts val="0"/>
              </a:spcAft>
              <a:buClr>
                <a:srgbClr val="585858"/>
              </a:buClr>
              <a:buSzPts val="9400"/>
              <a:buFont typeface="Arial"/>
              <a:buChar char="○"/>
              <a:defRPr sz="9400"/>
            </a:lvl2pPr>
            <a:lvl3pPr marL="1371600" lvl="2" indent="-825500" algn="ctr">
              <a:lnSpc>
                <a:spcPct val="115000"/>
              </a:lnSpc>
              <a:spcBef>
                <a:spcPts val="0"/>
              </a:spcBef>
              <a:spcAft>
                <a:spcPts val="0"/>
              </a:spcAft>
              <a:buClr>
                <a:srgbClr val="585858"/>
              </a:buClr>
              <a:buSzPts val="9400"/>
              <a:buFont typeface="Arial"/>
              <a:buChar char="■"/>
              <a:defRPr sz="9400"/>
            </a:lvl3pPr>
            <a:lvl4pPr marL="1828800" lvl="3" indent="-825500" algn="ctr">
              <a:lnSpc>
                <a:spcPct val="115000"/>
              </a:lnSpc>
              <a:spcBef>
                <a:spcPts val="0"/>
              </a:spcBef>
              <a:spcAft>
                <a:spcPts val="0"/>
              </a:spcAft>
              <a:buClr>
                <a:srgbClr val="585858"/>
              </a:buClr>
              <a:buSzPts val="9400"/>
              <a:buFont typeface="Arial"/>
              <a:buChar char="●"/>
              <a:defRPr sz="9400"/>
            </a:lvl4pPr>
            <a:lvl5pPr marL="2286000" lvl="4" indent="-825500" algn="ctr">
              <a:lnSpc>
                <a:spcPct val="115000"/>
              </a:lnSpc>
              <a:spcBef>
                <a:spcPts val="0"/>
              </a:spcBef>
              <a:spcAft>
                <a:spcPts val="0"/>
              </a:spcAft>
              <a:buClr>
                <a:srgbClr val="585858"/>
              </a:buClr>
              <a:buSzPts val="9400"/>
              <a:buFont typeface="Arial"/>
              <a:buChar char="○"/>
              <a:defRPr sz="9400"/>
            </a:lvl5pPr>
            <a:lvl6pPr marL="2743200" lvl="5" indent="-228600" algn="ctr">
              <a:lnSpc>
                <a:spcPct val="100000"/>
              </a:lnSpc>
              <a:spcBef>
                <a:spcPts val="0"/>
              </a:spcBef>
              <a:spcAft>
                <a:spcPts val="0"/>
              </a:spcAft>
              <a:buClr>
                <a:srgbClr val="585858"/>
              </a:buClr>
              <a:buSzPts val="1800"/>
              <a:buNone/>
              <a:defRPr/>
            </a:lvl6pPr>
            <a:lvl7pPr marL="3200400" lvl="6" indent="-228600" algn="ctr">
              <a:lnSpc>
                <a:spcPct val="100000"/>
              </a:lnSpc>
              <a:spcBef>
                <a:spcPts val="0"/>
              </a:spcBef>
              <a:spcAft>
                <a:spcPts val="0"/>
              </a:spcAft>
              <a:buClr>
                <a:srgbClr val="585858"/>
              </a:buClr>
              <a:buSzPts val="1800"/>
              <a:buNone/>
              <a:defRPr/>
            </a:lvl7pPr>
            <a:lvl8pPr marL="3657600" lvl="7" indent="-228600" algn="ctr">
              <a:lnSpc>
                <a:spcPct val="100000"/>
              </a:lnSpc>
              <a:spcBef>
                <a:spcPts val="0"/>
              </a:spcBef>
              <a:spcAft>
                <a:spcPts val="0"/>
              </a:spcAft>
              <a:buClr>
                <a:srgbClr val="585858"/>
              </a:buClr>
              <a:buSzPts val="1800"/>
              <a:buNone/>
              <a:defRPr/>
            </a:lvl8pPr>
            <a:lvl9pPr marL="4114800" lvl="8" indent="-228600" algn="ctr">
              <a:lnSpc>
                <a:spcPct val="100000"/>
              </a:lnSpc>
              <a:spcBef>
                <a:spcPts val="0"/>
              </a:spcBef>
              <a:spcAft>
                <a:spcPts val="0"/>
              </a:spcAft>
              <a:buClr>
                <a:srgbClr val="585858"/>
              </a:buClr>
              <a:buSzPts val="1800"/>
              <a:buNone/>
              <a:defRPr/>
            </a:lvl9pPr>
          </a:lstStyle>
          <a:p>
            <a:endParaRPr/>
          </a:p>
        </p:txBody>
      </p:sp>
      <p:sp>
        <p:nvSpPr>
          <p:cNvPr id="47" name="Google Shape;47;p11"/>
          <p:cNvSpPr txBox="1">
            <a:spLocks noGrp="1"/>
          </p:cNvSpPr>
          <p:nvPr>
            <p:ph type="sldNum" idx="12"/>
          </p:nvPr>
        </p:nvSpPr>
        <p:spPr>
          <a:xfrm>
            <a:off x="30769831" y="40622513"/>
            <a:ext cx="1706217" cy="1699346"/>
          </a:xfrm>
          <a:prstGeom prst="rect">
            <a:avLst/>
          </a:prstGeom>
          <a:noFill/>
          <a:ln>
            <a:noFill/>
          </a:ln>
        </p:spPr>
        <p:txBody>
          <a:bodyPr spcFirstLastPara="1" wrap="square" lIns="479450" tIns="479450" rIns="479450" bIns="479450" anchor="ctr" anchorCtr="0">
            <a:noAutofit/>
          </a:bodyPr>
          <a:lstStyle>
            <a:lvl1pPr marL="0" lvl="0" indent="0" algn="r">
              <a:lnSpc>
                <a:spcPct val="100000"/>
              </a:lnSpc>
              <a:spcBef>
                <a:spcPts val="0"/>
              </a:spcBef>
              <a:spcAft>
                <a:spcPts val="0"/>
              </a:spcAft>
              <a:buClr>
                <a:srgbClr val="585858"/>
              </a:buClr>
              <a:buSzPts val="5200"/>
              <a:buFont typeface="Arial"/>
              <a:buNone/>
              <a:defRPr sz="5200">
                <a:solidFill>
                  <a:srgbClr val="585858"/>
                </a:solidFill>
              </a:defRPr>
            </a:lvl1pPr>
            <a:lvl2pPr marL="0" lvl="1" indent="0" algn="r">
              <a:lnSpc>
                <a:spcPct val="100000"/>
              </a:lnSpc>
              <a:spcBef>
                <a:spcPts val="0"/>
              </a:spcBef>
              <a:spcAft>
                <a:spcPts val="0"/>
              </a:spcAft>
              <a:buClr>
                <a:srgbClr val="585858"/>
              </a:buClr>
              <a:buSzPts val="5200"/>
              <a:buFont typeface="Arial"/>
              <a:buNone/>
              <a:defRPr sz="5200">
                <a:solidFill>
                  <a:srgbClr val="585858"/>
                </a:solidFill>
              </a:defRPr>
            </a:lvl2pPr>
            <a:lvl3pPr marL="0" lvl="2" indent="0" algn="r">
              <a:lnSpc>
                <a:spcPct val="100000"/>
              </a:lnSpc>
              <a:spcBef>
                <a:spcPts val="0"/>
              </a:spcBef>
              <a:spcAft>
                <a:spcPts val="0"/>
              </a:spcAft>
              <a:buClr>
                <a:srgbClr val="585858"/>
              </a:buClr>
              <a:buSzPts val="5200"/>
              <a:buFont typeface="Arial"/>
              <a:buNone/>
              <a:defRPr sz="5200">
                <a:solidFill>
                  <a:srgbClr val="585858"/>
                </a:solidFill>
              </a:defRPr>
            </a:lvl3pPr>
            <a:lvl4pPr marL="0" lvl="3" indent="0" algn="r">
              <a:lnSpc>
                <a:spcPct val="100000"/>
              </a:lnSpc>
              <a:spcBef>
                <a:spcPts val="0"/>
              </a:spcBef>
              <a:spcAft>
                <a:spcPts val="0"/>
              </a:spcAft>
              <a:buClr>
                <a:srgbClr val="585858"/>
              </a:buClr>
              <a:buSzPts val="5200"/>
              <a:buFont typeface="Arial"/>
              <a:buNone/>
              <a:defRPr sz="5200">
                <a:solidFill>
                  <a:srgbClr val="585858"/>
                </a:solidFill>
              </a:defRPr>
            </a:lvl4pPr>
            <a:lvl5pPr marL="0" lvl="4" indent="0" algn="r">
              <a:lnSpc>
                <a:spcPct val="100000"/>
              </a:lnSpc>
              <a:spcBef>
                <a:spcPts val="0"/>
              </a:spcBef>
              <a:spcAft>
                <a:spcPts val="0"/>
              </a:spcAft>
              <a:buClr>
                <a:srgbClr val="585858"/>
              </a:buClr>
              <a:buSzPts val="5200"/>
              <a:buFont typeface="Arial"/>
              <a:buNone/>
              <a:defRPr sz="5200">
                <a:solidFill>
                  <a:srgbClr val="585858"/>
                </a:solidFill>
              </a:defRPr>
            </a:lvl5pPr>
            <a:lvl6pPr marL="0" lvl="5" indent="0" algn="r">
              <a:lnSpc>
                <a:spcPct val="100000"/>
              </a:lnSpc>
              <a:spcBef>
                <a:spcPts val="0"/>
              </a:spcBef>
              <a:spcAft>
                <a:spcPts val="0"/>
              </a:spcAft>
              <a:buClr>
                <a:srgbClr val="585858"/>
              </a:buClr>
              <a:buSzPts val="5200"/>
              <a:buFont typeface="Arial"/>
              <a:buNone/>
              <a:defRPr sz="5200">
                <a:solidFill>
                  <a:srgbClr val="585858"/>
                </a:solidFill>
              </a:defRPr>
            </a:lvl6pPr>
            <a:lvl7pPr marL="0" lvl="6" indent="0" algn="r">
              <a:lnSpc>
                <a:spcPct val="100000"/>
              </a:lnSpc>
              <a:spcBef>
                <a:spcPts val="0"/>
              </a:spcBef>
              <a:spcAft>
                <a:spcPts val="0"/>
              </a:spcAft>
              <a:buClr>
                <a:srgbClr val="585858"/>
              </a:buClr>
              <a:buSzPts val="5200"/>
              <a:buFont typeface="Arial"/>
              <a:buNone/>
              <a:defRPr sz="5200">
                <a:solidFill>
                  <a:srgbClr val="585858"/>
                </a:solidFill>
              </a:defRPr>
            </a:lvl7pPr>
            <a:lvl8pPr marL="0" lvl="7" indent="0" algn="r">
              <a:lnSpc>
                <a:spcPct val="100000"/>
              </a:lnSpc>
              <a:spcBef>
                <a:spcPts val="0"/>
              </a:spcBef>
              <a:spcAft>
                <a:spcPts val="0"/>
              </a:spcAft>
              <a:buClr>
                <a:srgbClr val="585858"/>
              </a:buClr>
              <a:buSzPts val="5200"/>
              <a:buFont typeface="Arial"/>
              <a:buNone/>
              <a:defRPr sz="5200">
                <a:solidFill>
                  <a:srgbClr val="585858"/>
                </a:solidFill>
              </a:defRPr>
            </a:lvl8pPr>
            <a:lvl9pPr marL="0" lvl="8" indent="0" algn="r">
              <a:lnSpc>
                <a:spcPct val="100000"/>
              </a:lnSpc>
              <a:spcBef>
                <a:spcPts val="0"/>
              </a:spcBef>
              <a:spcAft>
                <a:spcPts val="0"/>
              </a:spcAft>
              <a:buClr>
                <a:srgbClr val="585858"/>
              </a:buClr>
              <a:buSzPts val="5200"/>
              <a:buFont typeface="Arial"/>
              <a:buNone/>
              <a:defRPr sz="52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0769831" y="40622513"/>
            <a:ext cx="1706217" cy="1699346"/>
          </a:xfrm>
          <a:prstGeom prst="rect">
            <a:avLst/>
          </a:prstGeom>
          <a:noFill/>
          <a:ln>
            <a:noFill/>
          </a:ln>
        </p:spPr>
        <p:txBody>
          <a:bodyPr spcFirstLastPara="1" wrap="square" lIns="479450" tIns="479450" rIns="479450" bIns="479450" anchor="ctr" anchorCtr="0">
            <a:noAutofit/>
          </a:bodyPr>
          <a:lstStyle>
            <a:lvl1pPr marL="0" lvl="0" indent="0" algn="r">
              <a:lnSpc>
                <a:spcPct val="100000"/>
              </a:lnSpc>
              <a:spcBef>
                <a:spcPts val="0"/>
              </a:spcBef>
              <a:spcAft>
                <a:spcPts val="0"/>
              </a:spcAft>
              <a:buClr>
                <a:srgbClr val="585858"/>
              </a:buClr>
              <a:buSzPts val="5200"/>
              <a:buFont typeface="Arial"/>
              <a:buNone/>
              <a:defRPr sz="5200">
                <a:solidFill>
                  <a:srgbClr val="585858"/>
                </a:solidFill>
              </a:defRPr>
            </a:lvl1pPr>
            <a:lvl2pPr marL="0" lvl="1" indent="0" algn="r">
              <a:lnSpc>
                <a:spcPct val="100000"/>
              </a:lnSpc>
              <a:spcBef>
                <a:spcPts val="0"/>
              </a:spcBef>
              <a:spcAft>
                <a:spcPts val="0"/>
              </a:spcAft>
              <a:buClr>
                <a:srgbClr val="585858"/>
              </a:buClr>
              <a:buSzPts val="5200"/>
              <a:buFont typeface="Arial"/>
              <a:buNone/>
              <a:defRPr sz="5200">
                <a:solidFill>
                  <a:srgbClr val="585858"/>
                </a:solidFill>
              </a:defRPr>
            </a:lvl2pPr>
            <a:lvl3pPr marL="0" lvl="2" indent="0" algn="r">
              <a:lnSpc>
                <a:spcPct val="100000"/>
              </a:lnSpc>
              <a:spcBef>
                <a:spcPts val="0"/>
              </a:spcBef>
              <a:spcAft>
                <a:spcPts val="0"/>
              </a:spcAft>
              <a:buClr>
                <a:srgbClr val="585858"/>
              </a:buClr>
              <a:buSzPts val="5200"/>
              <a:buFont typeface="Arial"/>
              <a:buNone/>
              <a:defRPr sz="5200">
                <a:solidFill>
                  <a:srgbClr val="585858"/>
                </a:solidFill>
              </a:defRPr>
            </a:lvl3pPr>
            <a:lvl4pPr marL="0" lvl="3" indent="0" algn="r">
              <a:lnSpc>
                <a:spcPct val="100000"/>
              </a:lnSpc>
              <a:spcBef>
                <a:spcPts val="0"/>
              </a:spcBef>
              <a:spcAft>
                <a:spcPts val="0"/>
              </a:spcAft>
              <a:buClr>
                <a:srgbClr val="585858"/>
              </a:buClr>
              <a:buSzPts val="5200"/>
              <a:buFont typeface="Arial"/>
              <a:buNone/>
              <a:defRPr sz="5200">
                <a:solidFill>
                  <a:srgbClr val="585858"/>
                </a:solidFill>
              </a:defRPr>
            </a:lvl4pPr>
            <a:lvl5pPr marL="0" lvl="4" indent="0" algn="r">
              <a:lnSpc>
                <a:spcPct val="100000"/>
              </a:lnSpc>
              <a:spcBef>
                <a:spcPts val="0"/>
              </a:spcBef>
              <a:spcAft>
                <a:spcPts val="0"/>
              </a:spcAft>
              <a:buClr>
                <a:srgbClr val="585858"/>
              </a:buClr>
              <a:buSzPts val="5200"/>
              <a:buFont typeface="Arial"/>
              <a:buNone/>
              <a:defRPr sz="5200">
                <a:solidFill>
                  <a:srgbClr val="585858"/>
                </a:solidFill>
              </a:defRPr>
            </a:lvl5pPr>
            <a:lvl6pPr marL="0" lvl="5" indent="0" algn="r">
              <a:lnSpc>
                <a:spcPct val="100000"/>
              </a:lnSpc>
              <a:spcBef>
                <a:spcPts val="0"/>
              </a:spcBef>
              <a:spcAft>
                <a:spcPts val="0"/>
              </a:spcAft>
              <a:buClr>
                <a:srgbClr val="585858"/>
              </a:buClr>
              <a:buSzPts val="5200"/>
              <a:buFont typeface="Arial"/>
              <a:buNone/>
              <a:defRPr sz="5200">
                <a:solidFill>
                  <a:srgbClr val="585858"/>
                </a:solidFill>
              </a:defRPr>
            </a:lvl6pPr>
            <a:lvl7pPr marL="0" lvl="6" indent="0" algn="r">
              <a:lnSpc>
                <a:spcPct val="100000"/>
              </a:lnSpc>
              <a:spcBef>
                <a:spcPts val="0"/>
              </a:spcBef>
              <a:spcAft>
                <a:spcPts val="0"/>
              </a:spcAft>
              <a:buClr>
                <a:srgbClr val="585858"/>
              </a:buClr>
              <a:buSzPts val="5200"/>
              <a:buFont typeface="Arial"/>
              <a:buNone/>
              <a:defRPr sz="5200">
                <a:solidFill>
                  <a:srgbClr val="585858"/>
                </a:solidFill>
              </a:defRPr>
            </a:lvl7pPr>
            <a:lvl8pPr marL="0" lvl="7" indent="0" algn="r">
              <a:lnSpc>
                <a:spcPct val="100000"/>
              </a:lnSpc>
              <a:spcBef>
                <a:spcPts val="0"/>
              </a:spcBef>
              <a:spcAft>
                <a:spcPts val="0"/>
              </a:spcAft>
              <a:buClr>
                <a:srgbClr val="585858"/>
              </a:buClr>
              <a:buSzPts val="5200"/>
              <a:buFont typeface="Arial"/>
              <a:buNone/>
              <a:defRPr sz="5200">
                <a:solidFill>
                  <a:srgbClr val="585858"/>
                </a:solidFill>
              </a:defRPr>
            </a:lvl8pPr>
            <a:lvl9pPr marL="0" lvl="8" indent="0" algn="r">
              <a:lnSpc>
                <a:spcPct val="100000"/>
              </a:lnSpc>
              <a:spcBef>
                <a:spcPts val="0"/>
              </a:spcBef>
              <a:spcAft>
                <a:spcPts val="0"/>
              </a:spcAft>
              <a:buClr>
                <a:srgbClr val="585858"/>
              </a:buClr>
              <a:buSzPts val="5200"/>
              <a:buFont typeface="Arial"/>
              <a:buNone/>
              <a:defRPr sz="52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_HEADER"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122119" y="18353920"/>
            <a:ext cx="30674100" cy="7183501"/>
          </a:xfrm>
          <a:prstGeom prst="rect">
            <a:avLst/>
          </a:prstGeom>
          <a:noFill/>
          <a:ln>
            <a:noFill/>
          </a:ln>
        </p:spPr>
        <p:txBody>
          <a:bodyPr spcFirstLastPara="1" wrap="square" lIns="479450" tIns="479450" rIns="479450" bIns="479450" anchor="ctr" anchorCtr="0"/>
          <a:lstStyle>
            <a:lvl1pPr lvl="0" algn="ctr">
              <a:lnSpc>
                <a:spcPct val="100000"/>
              </a:lnSpc>
              <a:spcBef>
                <a:spcPts val="0"/>
              </a:spcBef>
              <a:spcAft>
                <a:spcPts val="0"/>
              </a:spcAft>
              <a:buClr>
                <a:srgbClr val="000000"/>
              </a:buClr>
              <a:buSzPts val="18900"/>
              <a:buFont typeface="Arial"/>
              <a:buNone/>
              <a:defRPr sz="189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5" name="Google Shape;15;p3"/>
          <p:cNvSpPr txBox="1">
            <a:spLocks noGrp="1"/>
          </p:cNvSpPr>
          <p:nvPr>
            <p:ph type="sldNum" idx="12"/>
          </p:nvPr>
        </p:nvSpPr>
        <p:spPr>
          <a:xfrm>
            <a:off x="30769831" y="40622513"/>
            <a:ext cx="1706217" cy="1699346"/>
          </a:xfrm>
          <a:prstGeom prst="rect">
            <a:avLst/>
          </a:prstGeom>
          <a:noFill/>
          <a:ln>
            <a:noFill/>
          </a:ln>
        </p:spPr>
        <p:txBody>
          <a:bodyPr spcFirstLastPara="1" wrap="square" lIns="479450" tIns="479450" rIns="479450" bIns="479450" anchor="ctr" anchorCtr="0">
            <a:noAutofit/>
          </a:bodyPr>
          <a:lstStyle>
            <a:lvl1pPr marL="0" lvl="0" indent="0" algn="r">
              <a:lnSpc>
                <a:spcPct val="100000"/>
              </a:lnSpc>
              <a:spcBef>
                <a:spcPts val="0"/>
              </a:spcBef>
              <a:spcAft>
                <a:spcPts val="0"/>
              </a:spcAft>
              <a:buClr>
                <a:srgbClr val="585858"/>
              </a:buClr>
              <a:buSzPts val="5200"/>
              <a:buFont typeface="Arial"/>
              <a:buNone/>
              <a:defRPr sz="5200">
                <a:solidFill>
                  <a:srgbClr val="585858"/>
                </a:solidFill>
              </a:defRPr>
            </a:lvl1pPr>
            <a:lvl2pPr marL="0" lvl="1" indent="0" algn="r">
              <a:lnSpc>
                <a:spcPct val="100000"/>
              </a:lnSpc>
              <a:spcBef>
                <a:spcPts val="0"/>
              </a:spcBef>
              <a:spcAft>
                <a:spcPts val="0"/>
              </a:spcAft>
              <a:buClr>
                <a:srgbClr val="585858"/>
              </a:buClr>
              <a:buSzPts val="5200"/>
              <a:buFont typeface="Arial"/>
              <a:buNone/>
              <a:defRPr sz="5200">
                <a:solidFill>
                  <a:srgbClr val="585858"/>
                </a:solidFill>
              </a:defRPr>
            </a:lvl2pPr>
            <a:lvl3pPr marL="0" lvl="2" indent="0" algn="r">
              <a:lnSpc>
                <a:spcPct val="100000"/>
              </a:lnSpc>
              <a:spcBef>
                <a:spcPts val="0"/>
              </a:spcBef>
              <a:spcAft>
                <a:spcPts val="0"/>
              </a:spcAft>
              <a:buClr>
                <a:srgbClr val="585858"/>
              </a:buClr>
              <a:buSzPts val="5200"/>
              <a:buFont typeface="Arial"/>
              <a:buNone/>
              <a:defRPr sz="5200">
                <a:solidFill>
                  <a:srgbClr val="585858"/>
                </a:solidFill>
              </a:defRPr>
            </a:lvl3pPr>
            <a:lvl4pPr marL="0" lvl="3" indent="0" algn="r">
              <a:lnSpc>
                <a:spcPct val="100000"/>
              </a:lnSpc>
              <a:spcBef>
                <a:spcPts val="0"/>
              </a:spcBef>
              <a:spcAft>
                <a:spcPts val="0"/>
              </a:spcAft>
              <a:buClr>
                <a:srgbClr val="585858"/>
              </a:buClr>
              <a:buSzPts val="5200"/>
              <a:buFont typeface="Arial"/>
              <a:buNone/>
              <a:defRPr sz="5200">
                <a:solidFill>
                  <a:srgbClr val="585858"/>
                </a:solidFill>
              </a:defRPr>
            </a:lvl4pPr>
            <a:lvl5pPr marL="0" lvl="4" indent="0" algn="r">
              <a:lnSpc>
                <a:spcPct val="100000"/>
              </a:lnSpc>
              <a:spcBef>
                <a:spcPts val="0"/>
              </a:spcBef>
              <a:spcAft>
                <a:spcPts val="0"/>
              </a:spcAft>
              <a:buClr>
                <a:srgbClr val="585858"/>
              </a:buClr>
              <a:buSzPts val="5200"/>
              <a:buFont typeface="Arial"/>
              <a:buNone/>
              <a:defRPr sz="5200">
                <a:solidFill>
                  <a:srgbClr val="585858"/>
                </a:solidFill>
              </a:defRPr>
            </a:lvl5pPr>
            <a:lvl6pPr marL="0" lvl="5" indent="0" algn="r">
              <a:lnSpc>
                <a:spcPct val="100000"/>
              </a:lnSpc>
              <a:spcBef>
                <a:spcPts val="0"/>
              </a:spcBef>
              <a:spcAft>
                <a:spcPts val="0"/>
              </a:spcAft>
              <a:buClr>
                <a:srgbClr val="585858"/>
              </a:buClr>
              <a:buSzPts val="5200"/>
              <a:buFont typeface="Arial"/>
              <a:buNone/>
              <a:defRPr sz="5200">
                <a:solidFill>
                  <a:srgbClr val="585858"/>
                </a:solidFill>
              </a:defRPr>
            </a:lvl6pPr>
            <a:lvl7pPr marL="0" lvl="6" indent="0" algn="r">
              <a:lnSpc>
                <a:spcPct val="100000"/>
              </a:lnSpc>
              <a:spcBef>
                <a:spcPts val="0"/>
              </a:spcBef>
              <a:spcAft>
                <a:spcPts val="0"/>
              </a:spcAft>
              <a:buClr>
                <a:srgbClr val="585858"/>
              </a:buClr>
              <a:buSzPts val="5200"/>
              <a:buFont typeface="Arial"/>
              <a:buNone/>
              <a:defRPr sz="5200">
                <a:solidFill>
                  <a:srgbClr val="585858"/>
                </a:solidFill>
              </a:defRPr>
            </a:lvl7pPr>
            <a:lvl8pPr marL="0" lvl="7" indent="0" algn="r">
              <a:lnSpc>
                <a:spcPct val="100000"/>
              </a:lnSpc>
              <a:spcBef>
                <a:spcPts val="0"/>
              </a:spcBef>
              <a:spcAft>
                <a:spcPts val="0"/>
              </a:spcAft>
              <a:buClr>
                <a:srgbClr val="585858"/>
              </a:buClr>
              <a:buSzPts val="5200"/>
              <a:buFont typeface="Arial"/>
              <a:buNone/>
              <a:defRPr sz="5200">
                <a:solidFill>
                  <a:srgbClr val="585858"/>
                </a:solidFill>
              </a:defRPr>
            </a:lvl8pPr>
            <a:lvl9pPr marL="0" lvl="8" indent="0" algn="r">
              <a:lnSpc>
                <a:spcPct val="100000"/>
              </a:lnSpc>
              <a:spcBef>
                <a:spcPts val="0"/>
              </a:spcBef>
              <a:spcAft>
                <a:spcPts val="0"/>
              </a:spcAft>
              <a:buClr>
                <a:srgbClr val="585858"/>
              </a:buClr>
              <a:buSzPts val="5200"/>
              <a:buFont typeface="Arial"/>
              <a:buNone/>
              <a:defRPr sz="52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_AND_BODY">
  <p:cSld name="TITLE_AND_BODY 2">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122119" y="3797546"/>
            <a:ext cx="30674100" cy="4887002"/>
          </a:xfrm>
          <a:prstGeom prst="rect">
            <a:avLst/>
          </a:prstGeom>
          <a:noFill/>
          <a:ln>
            <a:noFill/>
          </a:ln>
        </p:spPr>
        <p:txBody>
          <a:bodyPr spcFirstLastPara="1" wrap="square" lIns="479450" tIns="479450" rIns="479450" bIns="479450" anchor="t" anchorCtr="0"/>
          <a:lstStyle>
            <a:lvl1pPr lvl="0" algn="l">
              <a:lnSpc>
                <a:spcPct val="100000"/>
              </a:lnSpc>
              <a:spcBef>
                <a:spcPts val="0"/>
              </a:spcBef>
              <a:spcAft>
                <a:spcPts val="0"/>
              </a:spcAft>
              <a:buClr>
                <a:srgbClr val="000000"/>
              </a:buClr>
              <a:buSzPts val="14700"/>
              <a:buFont typeface="Arial"/>
              <a:buNone/>
              <a:defRPr sz="147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8" name="Google Shape;18;p4"/>
          <p:cNvSpPr txBox="1">
            <a:spLocks noGrp="1"/>
          </p:cNvSpPr>
          <p:nvPr>
            <p:ph type="body" idx="1"/>
          </p:nvPr>
        </p:nvSpPr>
        <p:spPr>
          <a:xfrm>
            <a:off x="1122119" y="9834453"/>
            <a:ext cx="30674100" cy="29153400"/>
          </a:xfrm>
          <a:prstGeom prst="rect">
            <a:avLst/>
          </a:prstGeom>
          <a:noFill/>
          <a:ln>
            <a:noFill/>
          </a:ln>
        </p:spPr>
        <p:txBody>
          <a:bodyPr spcFirstLastPara="1" wrap="square" lIns="479450" tIns="479450" rIns="479450" bIns="479450" anchor="t" anchorCtr="0"/>
          <a:lstStyle>
            <a:lvl1pPr marL="457200" lvl="0" indent="-825500" algn="l">
              <a:lnSpc>
                <a:spcPct val="115000"/>
              </a:lnSpc>
              <a:spcBef>
                <a:spcPts val="0"/>
              </a:spcBef>
              <a:spcAft>
                <a:spcPts val="0"/>
              </a:spcAft>
              <a:buClr>
                <a:srgbClr val="585858"/>
              </a:buClr>
              <a:buSzPts val="9400"/>
              <a:buFont typeface="Arial"/>
              <a:buChar char="●"/>
              <a:defRPr sz="9400"/>
            </a:lvl1pPr>
            <a:lvl2pPr marL="914400" lvl="1" indent="-825500" algn="l">
              <a:lnSpc>
                <a:spcPct val="115000"/>
              </a:lnSpc>
              <a:spcBef>
                <a:spcPts val="0"/>
              </a:spcBef>
              <a:spcAft>
                <a:spcPts val="0"/>
              </a:spcAft>
              <a:buClr>
                <a:srgbClr val="585858"/>
              </a:buClr>
              <a:buSzPts val="9400"/>
              <a:buFont typeface="Arial"/>
              <a:buChar char="○"/>
              <a:defRPr sz="9400"/>
            </a:lvl2pPr>
            <a:lvl3pPr marL="1371600" lvl="2" indent="-825500" algn="l">
              <a:lnSpc>
                <a:spcPct val="115000"/>
              </a:lnSpc>
              <a:spcBef>
                <a:spcPts val="0"/>
              </a:spcBef>
              <a:spcAft>
                <a:spcPts val="0"/>
              </a:spcAft>
              <a:buClr>
                <a:srgbClr val="585858"/>
              </a:buClr>
              <a:buSzPts val="9400"/>
              <a:buFont typeface="Arial"/>
              <a:buChar char="■"/>
              <a:defRPr sz="9400"/>
            </a:lvl3pPr>
            <a:lvl4pPr marL="1828800" lvl="3" indent="-825500" algn="l">
              <a:lnSpc>
                <a:spcPct val="115000"/>
              </a:lnSpc>
              <a:spcBef>
                <a:spcPts val="0"/>
              </a:spcBef>
              <a:spcAft>
                <a:spcPts val="0"/>
              </a:spcAft>
              <a:buClr>
                <a:srgbClr val="585858"/>
              </a:buClr>
              <a:buSzPts val="9400"/>
              <a:buFont typeface="Arial"/>
              <a:buChar char="●"/>
              <a:defRPr sz="9400"/>
            </a:lvl4pPr>
            <a:lvl5pPr marL="2286000" lvl="4" indent="-825500" algn="l">
              <a:lnSpc>
                <a:spcPct val="115000"/>
              </a:lnSpc>
              <a:spcBef>
                <a:spcPts val="0"/>
              </a:spcBef>
              <a:spcAft>
                <a:spcPts val="0"/>
              </a:spcAft>
              <a:buClr>
                <a:srgbClr val="585858"/>
              </a:buClr>
              <a:buSzPts val="9400"/>
              <a:buFont typeface="Arial"/>
              <a:buChar char="○"/>
              <a:defRPr sz="9400"/>
            </a:lvl5pPr>
            <a:lvl6pPr marL="2743200" lvl="5" indent="-228600" algn="ctr">
              <a:lnSpc>
                <a:spcPct val="100000"/>
              </a:lnSpc>
              <a:spcBef>
                <a:spcPts val="0"/>
              </a:spcBef>
              <a:spcAft>
                <a:spcPts val="0"/>
              </a:spcAft>
              <a:buClr>
                <a:srgbClr val="585858"/>
              </a:buClr>
              <a:buSzPts val="1800"/>
              <a:buNone/>
              <a:defRPr/>
            </a:lvl6pPr>
            <a:lvl7pPr marL="3200400" lvl="6" indent="-228600" algn="ctr">
              <a:lnSpc>
                <a:spcPct val="100000"/>
              </a:lnSpc>
              <a:spcBef>
                <a:spcPts val="0"/>
              </a:spcBef>
              <a:spcAft>
                <a:spcPts val="0"/>
              </a:spcAft>
              <a:buClr>
                <a:srgbClr val="585858"/>
              </a:buClr>
              <a:buSzPts val="1800"/>
              <a:buNone/>
              <a:defRPr/>
            </a:lvl7pPr>
            <a:lvl8pPr marL="3657600" lvl="7" indent="-228600" algn="ctr">
              <a:lnSpc>
                <a:spcPct val="100000"/>
              </a:lnSpc>
              <a:spcBef>
                <a:spcPts val="0"/>
              </a:spcBef>
              <a:spcAft>
                <a:spcPts val="0"/>
              </a:spcAft>
              <a:buClr>
                <a:srgbClr val="585858"/>
              </a:buClr>
              <a:buSzPts val="1800"/>
              <a:buNone/>
              <a:defRPr/>
            </a:lvl8pPr>
            <a:lvl9pPr marL="4114800" lvl="8" indent="-228600" algn="ctr">
              <a:lnSpc>
                <a:spcPct val="100000"/>
              </a:lnSpc>
              <a:spcBef>
                <a:spcPts val="0"/>
              </a:spcBef>
              <a:spcAft>
                <a:spcPts val="0"/>
              </a:spcAft>
              <a:buClr>
                <a:srgbClr val="585858"/>
              </a:buClr>
              <a:buSzPts val="1800"/>
              <a:buNone/>
              <a:defRPr/>
            </a:lvl9pPr>
          </a:lstStyle>
          <a:p>
            <a:endParaRPr/>
          </a:p>
        </p:txBody>
      </p:sp>
      <p:sp>
        <p:nvSpPr>
          <p:cNvPr id="19" name="Google Shape;19;p4"/>
          <p:cNvSpPr txBox="1">
            <a:spLocks noGrp="1"/>
          </p:cNvSpPr>
          <p:nvPr>
            <p:ph type="sldNum" idx="12"/>
          </p:nvPr>
        </p:nvSpPr>
        <p:spPr>
          <a:xfrm>
            <a:off x="30769831" y="40622513"/>
            <a:ext cx="1706217" cy="1699346"/>
          </a:xfrm>
          <a:prstGeom prst="rect">
            <a:avLst/>
          </a:prstGeom>
          <a:noFill/>
          <a:ln>
            <a:noFill/>
          </a:ln>
        </p:spPr>
        <p:txBody>
          <a:bodyPr spcFirstLastPara="1" wrap="square" lIns="479450" tIns="479450" rIns="479450" bIns="479450" anchor="ctr" anchorCtr="0">
            <a:noAutofit/>
          </a:bodyPr>
          <a:lstStyle>
            <a:lvl1pPr marL="0" lvl="0" indent="0" algn="r">
              <a:lnSpc>
                <a:spcPct val="100000"/>
              </a:lnSpc>
              <a:spcBef>
                <a:spcPts val="0"/>
              </a:spcBef>
              <a:spcAft>
                <a:spcPts val="0"/>
              </a:spcAft>
              <a:buClr>
                <a:srgbClr val="585858"/>
              </a:buClr>
              <a:buSzPts val="5200"/>
              <a:buFont typeface="Arial"/>
              <a:buNone/>
              <a:defRPr sz="5200">
                <a:solidFill>
                  <a:srgbClr val="585858"/>
                </a:solidFill>
              </a:defRPr>
            </a:lvl1pPr>
            <a:lvl2pPr marL="0" lvl="1" indent="0" algn="r">
              <a:lnSpc>
                <a:spcPct val="100000"/>
              </a:lnSpc>
              <a:spcBef>
                <a:spcPts val="0"/>
              </a:spcBef>
              <a:spcAft>
                <a:spcPts val="0"/>
              </a:spcAft>
              <a:buClr>
                <a:srgbClr val="585858"/>
              </a:buClr>
              <a:buSzPts val="5200"/>
              <a:buFont typeface="Arial"/>
              <a:buNone/>
              <a:defRPr sz="5200">
                <a:solidFill>
                  <a:srgbClr val="585858"/>
                </a:solidFill>
              </a:defRPr>
            </a:lvl2pPr>
            <a:lvl3pPr marL="0" lvl="2" indent="0" algn="r">
              <a:lnSpc>
                <a:spcPct val="100000"/>
              </a:lnSpc>
              <a:spcBef>
                <a:spcPts val="0"/>
              </a:spcBef>
              <a:spcAft>
                <a:spcPts val="0"/>
              </a:spcAft>
              <a:buClr>
                <a:srgbClr val="585858"/>
              </a:buClr>
              <a:buSzPts val="5200"/>
              <a:buFont typeface="Arial"/>
              <a:buNone/>
              <a:defRPr sz="5200">
                <a:solidFill>
                  <a:srgbClr val="585858"/>
                </a:solidFill>
              </a:defRPr>
            </a:lvl3pPr>
            <a:lvl4pPr marL="0" lvl="3" indent="0" algn="r">
              <a:lnSpc>
                <a:spcPct val="100000"/>
              </a:lnSpc>
              <a:spcBef>
                <a:spcPts val="0"/>
              </a:spcBef>
              <a:spcAft>
                <a:spcPts val="0"/>
              </a:spcAft>
              <a:buClr>
                <a:srgbClr val="585858"/>
              </a:buClr>
              <a:buSzPts val="5200"/>
              <a:buFont typeface="Arial"/>
              <a:buNone/>
              <a:defRPr sz="5200">
                <a:solidFill>
                  <a:srgbClr val="585858"/>
                </a:solidFill>
              </a:defRPr>
            </a:lvl4pPr>
            <a:lvl5pPr marL="0" lvl="4" indent="0" algn="r">
              <a:lnSpc>
                <a:spcPct val="100000"/>
              </a:lnSpc>
              <a:spcBef>
                <a:spcPts val="0"/>
              </a:spcBef>
              <a:spcAft>
                <a:spcPts val="0"/>
              </a:spcAft>
              <a:buClr>
                <a:srgbClr val="585858"/>
              </a:buClr>
              <a:buSzPts val="5200"/>
              <a:buFont typeface="Arial"/>
              <a:buNone/>
              <a:defRPr sz="5200">
                <a:solidFill>
                  <a:srgbClr val="585858"/>
                </a:solidFill>
              </a:defRPr>
            </a:lvl5pPr>
            <a:lvl6pPr marL="0" lvl="5" indent="0" algn="r">
              <a:lnSpc>
                <a:spcPct val="100000"/>
              </a:lnSpc>
              <a:spcBef>
                <a:spcPts val="0"/>
              </a:spcBef>
              <a:spcAft>
                <a:spcPts val="0"/>
              </a:spcAft>
              <a:buClr>
                <a:srgbClr val="585858"/>
              </a:buClr>
              <a:buSzPts val="5200"/>
              <a:buFont typeface="Arial"/>
              <a:buNone/>
              <a:defRPr sz="5200">
                <a:solidFill>
                  <a:srgbClr val="585858"/>
                </a:solidFill>
              </a:defRPr>
            </a:lvl6pPr>
            <a:lvl7pPr marL="0" lvl="6" indent="0" algn="r">
              <a:lnSpc>
                <a:spcPct val="100000"/>
              </a:lnSpc>
              <a:spcBef>
                <a:spcPts val="0"/>
              </a:spcBef>
              <a:spcAft>
                <a:spcPts val="0"/>
              </a:spcAft>
              <a:buClr>
                <a:srgbClr val="585858"/>
              </a:buClr>
              <a:buSzPts val="5200"/>
              <a:buFont typeface="Arial"/>
              <a:buNone/>
              <a:defRPr sz="5200">
                <a:solidFill>
                  <a:srgbClr val="585858"/>
                </a:solidFill>
              </a:defRPr>
            </a:lvl7pPr>
            <a:lvl8pPr marL="0" lvl="7" indent="0" algn="r">
              <a:lnSpc>
                <a:spcPct val="100000"/>
              </a:lnSpc>
              <a:spcBef>
                <a:spcPts val="0"/>
              </a:spcBef>
              <a:spcAft>
                <a:spcPts val="0"/>
              </a:spcAft>
              <a:buClr>
                <a:srgbClr val="585858"/>
              </a:buClr>
              <a:buSzPts val="5200"/>
              <a:buFont typeface="Arial"/>
              <a:buNone/>
              <a:defRPr sz="5200">
                <a:solidFill>
                  <a:srgbClr val="585858"/>
                </a:solidFill>
              </a:defRPr>
            </a:lvl8pPr>
            <a:lvl9pPr marL="0" lvl="8" indent="0" algn="r">
              <a:lnSpc>
                <a:spcPct val="100000"/>
              </a:lnSpc>
              <a:spcBef>
                <a:spcPts val="0"/>
              </a:spcBef>
              <a:spcAft>
                <a:spcPts val="0"/>
              </a:spcAft>
              <a:buClr>
                <a:srgbClr val="585858"/>
              </a:buClr>
              <a:buSzPts val="5200"/>
              <a:buFont typeface="Arial"/>
              <a:buNone/>
              <a:defRPr sz="52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122119" y="3797546"/>
            <a:ext cx="30674100" cy="4887002"/>
          </a:xfrm>
          <a:prstGeom prst="rect">
            <a:avLst/>
          </a:prstGeom>
          <a:noFill/>
          <a:ln>
            <a:noFill/>
          </a:ln>
        </p:spPr>
        <p:txBody>
          <a:bodyPr spcFirstLastPara="1" wrap="square" lIns="479450" tIns="479450" rIns="479450" bIns="479450" anchor="t" anchorCtr="0"/>
          <a:lstStyle>
            <a:lvl1pPr lvl="0" algn="l">
              <a:lnSpc>
                <a:spcPct val="100000"/>
              </a:lnSpc>
              <a:spcBef>
                <a:spcPts val="0"/>
              </a:spcBef>
              <a:spcAft>
                <a:spcPts val="0"/>
              </a:spcAft>
              <a:buClr>
                <a:srgbClr val="000000"/>
              </a:buClr>
              <a:buSzPts val="14700"/>
              <a:buFont typeface="Arial"/>
              <a:buNone/>
              <a:defRPr sz="147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2" name="Google Shape;22;p5"/>
          <p:cNvSpPr txBox="1">
            <a:spLocks noGrp="1"/>
          </p:cNvSpPr>
          <p:nvPr>
            <p:ph type="body" idx="1"/>
          </p:nvPr>
        </p:nvSpPr>
        <p:spPr>
          <a:xfrm>
            <a:off x="1122119" y="9834453"/>
            <a:ext cx="14399702" cy="29153400"/>
          </a:xfrm>
          <a:prstGeom prst="rect">
            <a:avLst/>
          </a:prstGeom>
          <a:noFill/>
          <a:ln>
            <a:noFill/>
          </a:ln>
        </p:spPr>
        <p:txBody>
          <a:bodyPr spcFirstLastPara="1" wrap="square" lIns="479450" tIns="479450" rIns="479450" bIns="479450" anchor="t" anchorCtr="0"/>
          <a:lstStyle>
            <a:lvl1pPr marL="457200" lvl="0" indent="-692150" algn="l">
              <a:lnSpc>
                <a:spcPct val="115000"/>
              </a:lnSpc>
              <a:spcBef>
                <a:spcPts val="0"/>
              </a:spcBef>
              <a:spcAft>
                <a:spcPts val="0"/>
              </a:spcAft>
              <a:buClr>
                <a:srgbClr val="585858"/>
              </a:buClr>
              <a:buSzPts val="7300"/>
              <a:buFont typeface="Arial"/>
              <a:buChar char="●"/>
              <a:defRPr sz="7300"/>
            </a:lvl1pPr>
            <a:lvl2pPr marL="914400" lvl="1" indent="-692150" algn="l">
              <a:lnSpc>
                <a:spcPct val="115000"/>
              </a:lnSpc>
              <a:spcBef>
                <a:spcPts val="0"/>
              </a:spcBef>
              <a:spcAft>
                <a:spcPts val="0"/>
              </a:spcAft>
              <a:buClr>
                <a:srgbClr val="585858"/>
              </a:buClr>
              <a:buSzPts val="7300"/>
              <a:buFont typeface="Arial"/>
              <a:buChar char="○"/>
              <a:defRPr sz="7300"/>
            </a:lvl2pPr>
            <a:lvl3pPr marL="1371600" lvl="2" indent="-692150" algn="l">
              <a:lnSpc>
                <a:spcPct val="115000"/>
              </a:lnSpc>
              <a:spcBef>
                <a:spcPts val="0"/>
              </a:spcBef>
              <a:spcAft>
                <a:spcPts val="0"/>
              </a:spcAft>
              <a:buClr>
                <a:srgbClr val="585858"/>
              </a:buClr>
              <a:buSzPts val="7300"/>
              <a:buFont typeface="Arial"/>
              <a:buChar char="■"/>
              <a:defRPr sz="7300"/>
            </a:lvl3pPr>
            <a:lvl4pPr marL="1828800" lvl="3" indent="-692150" algn="l">
              <a:lnSpc>
                <a:spcPct val="115000"/>
              </a:lnSpc>
              <a:spcBef>
                <a:spcPts val="0"/>
              </a:spcBef>
              <a:spcAft>
                <a:spcPts val="0"/>
              </a:spcAft>
              <a:buClr>
                <a:srgbClr val="585858"/>
              </a:buClr>
              <a:buSzPts val="7300"/>
              <a:buFont typeface="Arial"/>
              <a:buChar char="●"/>
              <a:defRPr sz="7300"/>
            </a:lvl4pPr>
            <a:lvl5pPr marL="2286000" lvl="4" indent="-692150" algn="l">
              <a:lnSpc>
                <a:spcPct val="115000"/>
              </a:lnSpc>
              <a:spcBef>
                <a:spcPts val="0"/>
              </a:spcBef>
              <a:spcAft>
                <a:spcPts val="0"/>
              </a:spcAft>
              <a:buClr>
                <a:srgbClr val="585858"/>
              </a:buClr>
              <a:buSzPts val="7300"/>
              <a:buFont typeface="Arial"/>
              <a:buChar char="○"/>
              <a:defRPr sz="7300"/>
            </a:lvl5pPr>
            <a:lvl6pPr marL="2743200" lvl="5" indent="-228600" algn="ctr">
              <a:lnSpc>
                <a:spcPct val="100000"/>
              </a:lnSpc>
              <a:spcBef>
                <a:spcPts val="0"/>
              </a:spcBef>
              <a:spcAft>
                <a:spcPts val="0"/>
              </a:spcAft>
              <a:buClr>
                <a:srgbClr val="585858"/>
              </a:buClr>
              <a:buSzPts val="1800"/>
              <a:buNone/>
              <a:defRPr/>
            </a:lvl6pPr>
            <a:lvl7pPr marL="3200400" lvl="6" indent="-228600" algn="ctr">
              <a:lnSpc>
                <a:spcPct val="100000"/>
              </a:lnSpc>
              <a:spcBef>
                <a:spcPts val="0"/>
              </a:spcBef>
              <a:spcAft>
                <a:spcPts val="0"/>
              </a:spcAft>
              <a:buClr>
                <a:srgbClr val="585858"/>
              </a:buClr>
              <a:buSzPts val="1800"/>
              <a:buNone/>
              <a:defRPr/>
            </a:lvl7pPr>
            <a:lvl8pPr marL="3657600" lvl="7" indent="-228600" algn="ctr">
              <a:lnSpc>
                <a:spcPct val="100000"/>
              </a:lnSpc>
              <a:spcBef>
                <a:spcPts val="0"/>
              </a:spcBef>
              <a:spcAft>
                <a:spcPts val="0"/>
              </a:spcAft>
              <a:buClr>
                <a:srgbClr val="585858"/>
              </a:buClr>
              <a:buSzPts val="1800"/>
              <a:buNone/>
              <a:defRPr/>
            </a:lvl8pPr>
            <a:lvl9pPr marL="4114800" lvl="8" indent="-228600" algn="ctr">
              <a:lnSpc>
                <a:spcPct val="100000"/>
              </a:lnSpc>
              <a:spcBef>
                <a:spcPts val="0"/>
              </a:spcBef>
              <a:spcAft>
                <a:spcPts val="0"/>
              </a:spcAft>
              <a:buClr>
                <a:srgbClr val="585858"/>
              </a:buClr>
              <a:buSzPts val="1800"/>
              <a:buNone/>
              <a:defRPr/>
            </a:lvl9pPr>
          </a:lstStyle>
          <a:p>
            <a:endParaRPr/>
          </a:p>
        </p:txBody>
      </p:sp>
      <p:sp>
        <p:nvSpPr>
          <p:cNvPr id="23" name="Google Shape;23;p5"/>
          <p:cNvSpPr txBox="1">
            <a:spLocks noGrp="1"/>
          </p:cNvSpPr>
          <p:nvPr>
            <p:ph type="body" idx="2"/>
          </p:nvPr>
        </p:nvSpPr>
        <p:spPr>
          <a:xfrm>
            <a:off x="17396641" y="9834452"/>
            <a:ext cx="14399700" cy="29153400"/>
          </a:xfrm>
          <a:prstGeom prst="rect">
            <a:avLst/>
          </a:prstGeom>
          <a:noFill/>
          <a:ln>
            <a:noFill/>
          </a:ln>
        </p:spPr>
        <p:txBody>
          <a:bodyPr spcFirstLastPara="1" wrap="square" lIns="479450" tIns="479450" rIns="479450" bIns="479450" anchor="t" anchorCtr="0"/>
          <a:lstStyle>
            <a:lvl1pPr marL="457200" lvl="0" indent="-228600" algn="ctr">
              <a:lnSpc>
                <a:spcPct val="100000"/>
              </a:lnSpc>
              <a:spcBef>
                <a:spcPts val="0"/>
              </a:spcBef>
              <a:spcAft>
                <a:spcPts val="0"/>
              </a:spcAft>
              <a:buClr>
                <a:srgbClr val="585858"/>
              </a:buClr>
              <a:buSzPts val="1800"/>
              <a:buNone/>
              <a:defRPr/>
            </a:lvl1pPr>
            <a:lvl2pPr marL="914400" lvl="1" indent="-228600" algn="ctr">
              <a:lnSpc>
                <a:spcPct val="100000"/>
              </a:lnSpc>
              <a:spcBef>
                <a:spcPts val="0"/>
              </a:spcBef>
              <a:spcAft>
                <a:spcPts val="0"/>
              </a:spcAft>
              <a:buClr>
                <a:srgbClr val="585858"/>
              </a:buClr>
              <a:buSzPts val="1800"/>
              <a:buNone/>
              <a:defRPr/>
            </a:lvl2pPr>
            <a:lvl3pPr marL="1371600" lvl="2" indent="-228600" algn="ctr">
              <a:lnSpc>
                <a:spcPct val="100000"/>
              </a:lnSpc>
              <a:spcBef>
                <a:spcPts val="0"/>
              </a:spcBef>
              <a:spcAft>
                <a:spcPts val="0"/>
              </a:spcAft>
              <a:buClr>
                <a:srgbClr val="585858"/>
              </a:buClr>
              <a:buSzPts val="1800"/>
              <a:buNone/>
              <a:defRPr/>
            </a:lvl3pPr>
            <a:lvl4pPr marL="1828800" lvl="3" indent="-228600" algn="ctr">
              <a:lnSpc>
                <a:spcPct val="100000"/>
              </a:lnSpc>
              <a:spcBef>
                <a:spcPts val="0"/>
              </a:spcBef>
              <a:spcAft>
                <a:spcPts val="0"/>
              </a:spcAft>
              <a:buClr>
                <a:srgbClr val="585858"/>
              </a:buClr>
              <a:buSzPts val="1800"/>
              <a:buNone/>
              <a:defRPr/>
            </a:lvl4pPr>
            <a:lvl5pPr marL="2286000" lvl="4" indent="-228600" algn="ctr">
              <a:lnSpc>
                <a:spcPct val="100000"/>
              </a:lnSpc>
              <a:spcBef>
                <a:spcPts val="0"/>
              </a:spcBef>
              <a:spcAft>
                <a:spcPts val="0"/>
              </a:spcAft>
              <a:buClr>
                <a:srgbClr val="585858"/>
              </a:buClr>
              <a:buSzPts val="1800"/>
              <a:buNone/>
              <a:defRPr/>
            </a:lvl5pPr>
            <a:lvl6pPr marL="2743200" lvl="5" indent="-228600" algn="ctr">
              <a:lnSpc>
                <a:spcPct val="100000"/>
              </a:lnSpc>
              <a:spcBef>
                <a:spcPts val="0"/>
              </a:spcBef>
              <a:spcAft>
                <a:spcPts val="0"/>
              </a:spcAft>
              <a:buClr>
                <a:srgbClr val="585858"/>
              </a:buClr>
              <a:buSzPts val="1800"/>
              <a:buNone/>
              <a:defRPr/>
            </a:lvl6pPr>
            <a:lvl7pPr marL="3200400" lvl="6" indent="-228600" algn="ctr">
              <a:lnSpc>
                <a:spcPct val="100000"/>
              </a:lnSpc>
              <a:spcBef>
                <a:spcPts val="0"/>
              </a:spcBef>
              <a:spcAft>
                <a:spcPts val="0"/>
              </a:spcAft>
              <a:buClr>
                <a:srgbClr val="585858"/>
              </a:buClr>
              <a:buSzPts val="1800"/>
              <a:buNone/>
              <a:defRPr/>
            </a:lvl7pPr>
            <a:lvl8pPr marL="3657600" lvl="7" indent="-228600" algn="ctr">
              <a:lnSpc>
                <a:spcPct val="100000"/>
              </a:lnSpc>
              <a:spcBef>
                <a:spcPts val="0"/>
              </a:spcBef>
              <a:spcAft>
                <a:spcPts val="0"/>
              </a:spcAft>
              <a:buClr>
                <a:srgbClr val="585858"/>
              </a:buClr>
              <a:buSzPts val="1800"/>
              <a:buNone/>
              <a:defRPr/>
            </a:lvl8pPr>
            <a:lvl9pPr marL="4114800" lvl="8" indent="-228600" algn="ctr">
              <a:lnSpc>
                <a:spcPct val="100000"/>
              </a:lnSpc>
              <a:spcBef>
                <a:spcPts val="0"/>
              </a:spcBef>
              <a:spcAft>
                <a:spcPts val="0"/>
              </a:spcAft>
              <a:buClr>
                <a:srgbClr val="585858"/>
              </a:buClr>
              <a:buSzPts val="1800"/>
              <a:buNone/>
              <a:defRPr/>
            </a:lvl9pPr>
          </a:lstStyle>
          <a:p>
            <a:endParaRPr/>
          </a:p>
        </p:txBody>
      </p:sp>
      <p:sp>
        <p:nvSpPr>
          <p:cNvPr id="24" name="Google Shape;24;p5"/>
          <p:cNvSpPr txBox="1">
            <a:spLocks noGrp="1"/>
          </p:cNvSpPr>
          <p:nvPr>
            <p:ph type="sldNum" idx="12"/>
          </p:nvPr>
        </p:nvSpPr>
        <p:spPr>
          <a:xfrm>
            <a:off x="30769831" y="40622513"/>
            <a:ext cx="1706217" cy="1699346"/>
          </a:xfrm>
          <a:prstGeom prst="rect">
            <a:avLst/>
          </a:prstGeom>
          <a:noFill/>
          <a:ln>
            <a:noFill/>
          </a:ln>
        </p:spPr>
        <p:txBody>
          <a:bodyPr spcFirstLastPara="1" wrap="square" lIns="479450" tIns="479450" rIns="479450" bIns="479450" anchor="ctr" anchorCtr="0">
            <a:noAutofit/>
          </a:bodyPr>
          <a:lstStyle>
            <a:lvl1pPr marL="0" lvl="0" indent="0" algn="r">
              <a:lnSpc>
                <a:spcPct val="100000"/>
              </a:lnSpc>
              <a:spcBef>
                <a:spcPts val="0"/>
              </a:spcBef>
              <a:spcAft>
                <a:spcPts val="0"/>
              </a:spcAft>
              <a:buClr>
                <a:srgbClr val="585858"/>
              </a:buClr>
              <a:buSzPts val="5200"/>
              <a:buFont typeface="Arial"/>
              <a:buNone/>
              <a:defRPr sz="5200">
                <a:solidFill>
                  <a:srgbClr val="585858"/>
                </a:solidFill>
              </a:defRPr>
            </a:lvl1pPr>
            <a:lvl2pPr marL="0" lvl="1" indent="0" algn="r">
              <a:lnSpc>
                <a:spcPct val="100000"/>
              </a:lnSpc>
              <a:spcBef>
                <a:spcPts val="0"/>
              </a:spcBef>
              <a:spcAft>
                <a:spcPts val="0"/>
              </a:spcAft>
              <a:buClr>
                <a:srgbClr val="585858"/>
              </a:buClr>
              <a:buSzPts val="5200"/>
              <a:buFont typeface="Arial"/>
              <a:buNone/>
              <a:defRPr sz="5200">
                <a:solidFill>
                  <a:srgbClr val="585858"/>
                </a:solidFill>
              </a:defRPr>
            </a:lvl2pPr>
            <a:lvl3pPr marL="0" lvl="2" indent="0" algn="r">
              <a:lnSpc>
                <a:spcPct val="100000"/>
              </a:lnSpc>
              <a:spcBef>
                <a:spcPts val="0"/>
              </a:spcBef>
              <a:spcAft>
                <a:spcPts val="0"/>
              </a:spcAft>
              <a:buClr>
                <a:srgbClr val="585858"/>
              </a:buClr>
              <a:buSzPts val="5200"/>
              <a:buFont typeface="Arial"/>
              <a:buNone/>
              <a:defRPr sz="5200">
                <a:solidFill>
                  <a:srgbClr val="585858"/>
                </a:solidFill>
              </a:defRPr>
            </a:lvl3pPr>
            <a:lvl4pPr marL="0" lvl="3" indent="0" algn="r">
              <a:lnSpc>
                <a:spcPct val="100000"/>
              </a:lnSpc>
              <a:spcBef>
                <a:spcPts val="0"/>
              </a:spcBef>
              <a:spcAft>
                <a:spcPts val="0"/>
              </a:spcAft>
              <a:buClr>
                <a:srgbClr val="585858"/>
              </a:buClr>
              <a:buSzPts val="5200"/>
              <a:buFont typeface="Arial"/>
              <a:buNone/>
              <a:defRPr sz="5200">
                <a:solidFill>
                  <a:srgbClr val="585858"/>
                </a:solidFill>
              </a:defRPr>
            </a:lvl4pPr>
            <a:lvl5pPr marL="0" lvl="4" indent="0" algn="r">
              <a:lnSpc>
                <a:spcPct val="100000"/>
              </a:lnSpc>
              <a:spcBef>
                <a:spcPts val="0"/>
              </a:spcBef>
              <a:spcAft>
                <a:spcPts val="0"/>
              </a:spcAft>
              <a:buClr>
                <a:srgbClr val="585858"/>
              </a:buClr>
              <a:buSzPts val="5200"/>
              <a:buFont typeface="Arial"/>
              <a:buNone/>
              <a:defRPr sz="5200">
                <a:solidFill>
                  <a:srgbClr val="585858"/>
                </a:solidFill>
              </a:defRPr>
            </a:lvl5pPr>
            <a:lvl6pPr marL="0" lvl="5" indent="0" algn="r">
              <a:lnSpc>
                <a:spcPct val="100000"/>
              </a:lnSpc>
              <a:spcBef>
                <a:spcPts val="0"/>
              </a:spcBef>
              <a:spcAft>
                <a:spcPts val="0"/>
              </a:spcAft>
              <a:buClr>
                <a:srgbClr val="585858"/>
              </a:buClr>
              <a:buSzPts val="5200"/>
              <a:buFont typeface="Arial"/>
              <a:buNone/>
              <a:defRPr sz="5200">
                <a:solidFill>
                  <a:srgbClr val="585858"/>
                </a:solidFill>
              </a:defRPr>
            </a:lvl6pPr>
            <a:lvl7pPr marL="0" lvl="6" indent="0" algn="r">
              <a:lnSpc>
                <a:spcPct val="100000"/>
              </a:lnSpc>
              <a:spcBef>
                <a:spcPts val="0"/>
              </a:spcBef>
              <a:spcAft>
                <a:spcPts val="0"/>
              </a:spcAft>
              <a:buClr>
                <a:srgbClr val="585858"/>
              </a:buClr>
              <a:buSzPts val="5200"/>
              <a:buFont typeface="Arial"/>
              <a:buNone/>
              <a:defRPr sz="5200">
                <a:solidFill>
                  <a:srgbClr val="585858"/>
                </a:solidFill>
              </a:defRPr>
            </a:lvl7pPr>
            <a:lvl8pPr marL="0" lvl="7" indent="0" algn="r">
              <a:lnSpc>
                <a:spcPct val="100000"/>
              </a:lnSpc>
              <a:spcBef>
                <a:spcPts val="0"/>
              </a:spcBef>
              <a:spcAft>
                <a:spcPts val="0"/>
              </a:spcAft>
              <a:buClr>
                <a:srgbClr val="585858"/>
              </a:buClr>
              <a:buSzPts val="5200"/>
              <a:buFont typeface="Arial"/>
              <a:buNone/>
              <a:defRPr sz="5200">
                <a:solidFill>
                  <a:srgbClr val="585858"/>
                </a:solidFill>
              </a:defRPr>
            </a:lvl8pPr>
            <a:lvl9pPr marL="0" lvl="8" indent="0" algn="r">
              <a:lnSpc>
                <a:spcPct val="100000"/>
              </a:lnSpc>
              <a:spcBef>
                <a:spcPts val="0"/>
              </a:spcBef>
              <a:spcAft>
                <a:spcPts val="0"/>
              </a:spcAft>
              <a:buClr>
                <a:srgbClr val="585858"/>
              </a:buClr>
              <a:buSzPts val="5200"/>
              <a:buFont typeface="Arial"/>
              <a:buNone/>
              <a:defRPr sz="52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122119" y="3797546"/>
            <a:ext cx="30674100" cy="4887002"/>
          </a:xfrm>
          <a:prstGeom prst="rect">
            <a:avLst/>
          </a:prstGeom>
          <a:noFill/>
          <a:ln>
            <a:noFill/>
          </a:ln>
        </p:spPr>
        <p:txBody>
          <a:bodyPr spcFirstLastPara="1" wrap="square" lIns="479450" tIns="479450" rIns="479450" bIns="479450" anchor="t" anchorCtr="0"/>
          <a:lstStyle>
            <a:lvl1pPr lvl="0" algn="l">
              <a:lnSpc>
                <a:spcPct val="100000"/>
              </a:lnSpc>
              <a:spcBef>
                <a:spcPts val="0"/>
              </a:spcBef>
              <a:spcAft>
                <a:spcPts val="0"/>
              </a:spcAft>
              <a:buClr>
                <a:srgbClr val="000000"/>
              </a:buClr>
              <a:buSzPts val="14700"/>
              <a:buFont typeface="Arial"/>
              <a:buNone/>
              <a:defRPr sz="147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7" name="Google Shape;27;p6"/>
          <p:cNvSpPr txBox="1">
            <a:spLocks noGrp="1"/>
          </p:cNvSpPr>
          <p:nvPr>
            <p:ph type="sldNum" idx="12"/>
          </p:nvPr>
        </p:nvSpPr>
        <p:spPr>
          <a:xfrm>
            <a:off x="30769831" y="40622513"/>
            <a:ext cx="1706217" cy="1699346"/>
          </a:xfrm>
          <a:prstGeom prst="rect">
            <a:avLst/>
          </a:prstGeom>
          <a:noFill/>
          <a:ln>
            <a:noFill/>
          </a:ln>
        </p:spPr>
        <p:txBody>
          <a:bodyPr spcFirstLastPara="1" wrap="square" lIns="479450" tIns="479450" rIns="479450" bIns="479450" anchor="ctr" anchorCtr="0">
            <a:noAutofit/>
          </a:bodyPr>
          <a:lstStyle>
            <a:lvl1pPr marL="0" lvl="0" indent="0" algn="r">
              <a:lnSpc>
                <a:spcPct val="100000"/>
              </a:lnSpc>
              <a:spcBef>
                <a:spcPts val="0"/>
              </a:spcBef>
              <a:spcAft>
                <a:spcPts val="0"/>
              </a:spcAft>
              <a:buClr>
                <a:srgbClr val="585858"/>
              </a:buClr>
              <a:buSzPts val="5200"/>
              <a:buFont typeface="Arial"/>
              <a:buNone/>
              <a:defRPr sz="5200">
                <a:solidFill>
                  <a:srgbClr val="585858"/>
                </a:solidFill>
              </a:defRPr>
            </a:lvl1pPr>
            <a:lvl2pPr marL="0" lvl="1" indent="0" algn="r">
              <a:lnSpc>
                <a:spcPct val="100000"/>
              </a:lnSpc>
              <a:spcBef>
                <a:spcPts val="0"/>
              </a:spcBef>
              <a:spcAft>
                <a:spcPts val="0"/>
              </a:spcAft>
              <a:buClr>
                <a:srgbClr val="585858"/>
              </a:buClr>
              <a:buSzPts val="5200"/>
              <a:buFont typeface="Arial"/>
              <a:buNone/>
              <a:defRPr sz="5200">
                <a:solidFill>
                  <a:srgbClr val="585858"/>
                </a:solidFill>
              </a:defRPr>
            </a:lvl2pPr>
            <a:lvl3pPr marL="0" lvl="2" indent="0" algn="r">
              <a:lnSpc>
                <a:spcPct val="100000"/>
              </a:lnSpc>
              <a:spcBef>
                <a:spcPts val="0"/>
              </a:spcBef>
              <a:spcAft>
                <a:spcPts val="0"/>
              </a:spcAft>
              <a:buClr>
                <a:srgbClr val="585858"/>
              </a:buClr>
              <a:buSzPts val="5200"/>
              <a:buFont typeface="Arial"/>
              <a:buNone/>
              <a:defRPr sz="5200">
                <a:solidFill>
                  <a:srgbClr val="585858"/>
                </a:solidFill>
              </a:defRPr>
            </a:lvl3pPr>
            <a:lvl4pPr marL="0" lvl="3" indent="0" algn="r">
              <a:lnSpc>
                <a:spcPct val="100000"/>
              </a:lnSpc>
              <a:spcBef>
                <a:spcPts val="0"/>
              </a:spcBef>
              <a:spcAft>
                <a:spcPts val="0"/>
              </a:spcAft>
              <a:buClr>
                <a:srgbClr val="585858"/>
              </a:buClr>
              <a:buSzPts val="5200"/>
              <a:buFont typeface="Arial"/>
              <a:buNone/>
              <a:defRPr sz="5200">
                <a:solidFill>
                  <a:srgbClr val="585858"/>
                </a:solidFill>
              </a:defRPr>
            </a:lvl4pPr>
            <a:lvl5pPr marL="0" lvl="4" indent="0" algn="r">
              <a:lnSpc>
                <a:spcPct val="100000"/>
              </a:lnSpc>
              <a:spcBef>
                <a:spcPts val="0"/>
              </a:spcBef>
              <a:spcAft>
                <a:spcPts val="0"/>
              </a:spcAft>
              <a:buClr>
                <a:srgbClr val="585858"/>
              </a:buClr>
              <a:buSzPts val="5200"/>
              <a:buFont typeface="Arial"/>
              <a:buNone/>
              <a:defRPr sz="5200">
                <a:solidFill>
                  <a:srgbClr val="585858"/>
                </a:solidFill>
              </a:defRPr>
            </a:lvl5pPr>
            <a:lvl6pPr marL="0" lvl="5" indent="0" algn="r">
              <a:lnSpc>
                <a:spcPct val="100000"/>
              </a:lnSpc>
              <a:spcBef>
                <a:spcPts val="0"/>
              </a:spcBef>
              <a:spcAft>
                <a:spcPts val="0"/>
              </a:spcAft>
              <a:buClr>
                <a:srgbClr val="585858"/>
              </a:buClr>
              <a:buSzPts val="5200"/>
              <a:buFont typeface="Arial"/>
              <a:buNone/>
              <a:defRPr sz="5200">
                <a:solidFill>
                  <a:srgbClr val="585858"/>
                </a:solidFill>
              </a:defRPr>
            </a:lvl6pPr>
            <a:lvl7pPr marL="0" lvl="6" indent="0" algn="r">
              <a:lnSpc>
                <a:spcPct val="100000"/>
              </a:lnSpc>
              <a:spcBef>
                <a:spcPts val="0"/>
              </a:spcBef>
              <a:spcAft>
                <a:spcPts val="0"/>
              </a:spcAft>
              <a:buClr>
                <a:srgbClr val="585858"/>
              </a:buClr>
              <a:buSzPts val="5200"/>
              <a:buFont typeface="Arial"/>
              <a:buNone/>
              <a:defRPr sz="5200">
                <a:solidFill>
                  <a:srgbClr val="585858"/>
                </a:solidFill>
              </a:defRPr>
            </a:lvl7pPr>
            <a:lvl8pPr marL="0" lvl="7" indent="0" algn="r">
              <a:lnSpc>
                <a:spcPct val="100000"/>
              </a:lnSpc>
              <a:spcBef>
                <a:spcPts val="0"/>
              </a:spcBef>
              <a:spcAft>
                <a:spcPts val="0"/>
              </a:spcAft>
              <a:buClr>
                <a:srgbClr val="585858"/>
              </a:buClr>
              <a:buSzPts val="5200"/>
              <a:buFont typeface="Arial"/>
              <a:buNone/>
              <a:defRPr sz="5200">
                <a:solidFill>
                  <a:srgbClr val="585858"/>
                </a:solidFill>
              </a:defRPr>
            </a:lvl8pPr>
            <a:lvl9pPr marL="0" lvl="8" indent="0" algn="r">
              <a:lnSpc>
                <a:spcPct val="100000"/>
              </a:lnSpc>
              <a:spcBef>
                <a:spcPts val="0"/>
              </a:spcBef>
              <a:spcAft>
                <a:spcPts val="0"/>
              </a:spcAft>
              <a:buClr>
                <a:srgbClr val="585858"/>
              </a:buClr>
              <a:buSzPts val="5200"/>
              <a:buFont typeface="Arial"/>
              <a:buNone/>
              <a:defRPr sz="52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122119" y="4741119"/>
            <a:ext cx="10108802" cy="6448502"/>
          </a:xfrm>
          <a:prstGeom prst="rect">
            <a:avLst/>
          </a:prstGeom>
          <a:noFill/>
          <a:ln>
            <a:noFill/>
          </a:ln>
        </p:spPr>
        <p:txBody>
          <a:bodyPr spcFirstLastPara="1" wrap="square" lIns="479450" tIns="479450" rIns="479450" bIns="479450" anchor="b" anchorCtr="0"/>
          <a:lstStyle>
            <a:lvl1pPr lvl="0" algn="l">
              <a:lnSpc>
                <a:spcPct val="100000"/>
              </a:lnSpc>
              <a:spcBef>
                <a:spcPts val="0"/>
              </a:spcBef>
              <a:spcAft>
                <a:spcPts val="0"/>
              </a:spcAft>
              <a:buClr>
                <a:srgbClr val="000000"/>
              </a:buClr>
              <a:buSzPts val="12600"/>
              <a:buFont typeface="Arial"/>
              <a:buNone/>
              <a:defRPr sz="126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0" name="Google Shape;30;p7"/>
          <p:cNvSpPr txBox="1">
            <a:spLocks noGrp="1"/>
          </p:cNvSpPr>
          <p:nvPr>
            <p:ph type="body" idx="1"/>
          </p:nvPr>
        </p:nvSpPr>
        <p:spPr>
          <a:xfrm>
            <a:off x="1122119" y="11857919"/>
            <a:ext cx="10108802" cy="27130800"/>
          </a:xfrm>
          <a:prstGeom prst="rect">
            <a:avLst/>
          </a:prstGeom>
          <a:noFill/>
          <a:ln>
            <a:noFill/>
          </a:ln>
        </p:spPr>
        <p:txBody>
          <a:bodyPr spcFirstLastPara="1" wrap="square" lIns="479450" tIns="479450" rIns="479450" bIns="479450" anchor="t" anchorCtr="0"/>
          <a:lstStyle>
            <a:lvl1pPr marL="457200" lvl="0" indent="-628650" algn="l">
              <a:lnSpc>
                <a:spcPct val="115000"/>
              </a:lnSpc>
              <a:spcBef>
                <a:spcPts val="0"/>
              </a:spcBef>
              <a:spcAft>
                <a:spcPts val="0"/>
              </a:spcAft>
              <a:buClr>
                <a:srgbClr val="585858"/>
              </a:buClr>
              <a:buSzPts val="6300"/>
              <a:buFont typeface="Arial"/>
              <a:buChar char="●"/>
              <a:defRPr sz="6300"/>
            </a:lvl1pPr>
            <a:lvl2pPr marL="914400" lvl="1" indent="-628650" algn="l">
              <a:lnSpc>
                <a:spcPct val="115000"/>
              </a:lnSpc>
              <a:spcBef>
                <a:spcPts val="0"/>
              </a:spcBef>
              <a:spcAft>
                <a:spcPts val="0"/>
              </a:spcAft>
              <a:buClr>
                <a:srgbClr val="585858"/>
              </a:buClr>
              <a:buSzPts val="6300"/>
              <a:buFont typeface="Arial"/>
              <a:buChar char="○"/>
              <a:defRPr sz="6300"/>
            </a:lvl2pPr>
            <a:lvl3pPr marL="1371600" lvl="2" indent="-628650" algn="l">
              <a:lnSpc>
                <a:spcPct val="115000"/>
              </a:lnSpc>
              <a:spcBef>
                <a:spcPts val="0"/>
              </a:spcBef>
              <a:spcAft>
                <a:spcPts val="0"/>
              </a:spcAft>
              <a:buClr>
                <a:srgbClr val="585858"/>
              </a:buClr>
              <a:buSzPts val="6300"/>
              <a:buFont typeface="Arial"/>
              <a:buChar char="■"/>
              <a:defRPr sz="6300"/>
            </a:lvl3pPr>
            <a:lvl4pPr marL="1828800" lvl="3" indent="-628650" algn="l">
              <a:lnSpc>
                <a:spcPct val="115000"/>
              </a:lnSpc>
              <a:spcBef>
                <a:spcPts val="0"/>
              </a:spcBef>
              <a:spcAft>
                <a:spcPts val="0"/>
              </a:spcAft>
              <a:buClr>
                <a:srgbClr val="585858"/>
              </a:buClr>
              <a:buSzPts val="6300"/>
              <a:buFont typeface="Arial"/>
              <a:buChar char="●"/>
              <a:defRPr sz="6300"/>
            </a:lvl4pPr>
            <a:lvl5pPr marL="2286000" lvl="4" indent="-628650" algn="l">
              <a:lnSpc>
                <a:spcPct val="115000"/>
              </a:lnSpc>
              <a:spcBef>
                <a:spcPts val="0"/>
              </a:spcBef>
              <a:spcAft>
                <a:spcPts val="0"/>
              </a:spcAft>
              <a:buClr>
                <a:srgbClr val="585858"/>
              </a:buClr>
              <a:buSzPts val="6300"/>
              <a:buFont typeface="Arial"/>
              <a:buChar char="○"/>
              <a:defRPr sz="6300"/>
            </a:lvl5pPr>
            <a:lvl6pPr marL="2743200" lvl="5" indent="-228600" algn="ctr">
              <a:lnSpc>
                <a:spcPct val="100000"/>
              </a:lnSpc>
              <a:spcBef>
                <a:spcPts val="0"/>
              </a:spcBef>
              <a:spcAft>
                <a:spcPts val="0"/>
              </a:spcAft>
              <a:buClr>
                <a:srgbClr val="585858"/>
              </a:buClr>
              <a:buSzPts val="1800"/>
              <a:buNone/>
              <a:defRPr/>
            </a:lvl6pPr>
            <a:lvl7pPr marL="3200400" lvl="6" indent="-228600" algn="ctr">
              <a:lnSpc>
                <a:spcPct val="100000"/>
              </a:lnSpc>
              <a:spcBef>
                <a:spcPts val="0"/>
              </a:spcBef>
              <a:spcAft>
                <a:spcPts val="0"/>
              </a:spcAft>
              <a:buClr>
                <a:srgbClr val="585858"/>
              </a:buClr>
              <a:buSzPts val="1800"/>
              <a:buNone/>
              <a:defRPr/>
            </a:lvl7pPr>
            <a:lvl8pPr marL="3657600" lvl="7" indent="-228600" algn="ctr">
              <a:lnSpc>
                <a:spcPct val="100000"/>
              </a:lnSpc>
              <a:spcBef>
                <a:spcPts val="0"/>
              </a:spcBef>
              <a:spcAft>
                <a:spcPts val="0"/>
              </a:spcAft>
              <a:buClr>
                <a:srgbClr val="585858"/>
              </a:buClr>
              <a:buSzPts val="1800"/>
              <a:buNone/>
              <a:defRPr/>
            </a:lvl8pPr>
            <a:lvl9pPr marL="4114800" lvl="8" indent="-228600" algn="ctr">
              <a:lnSpc>
                <a:spcPct val="100000"/>
              </a:lnSpc>
              <a:spcBef>
                <a:spcPts val="0"/>
              </a:spcBef>
              <a:spcAft>
                <a:spcPts val="0"/>
              </a:spcAft>
              <a:buClr>
                <a:srgbClr val="585858"/>
              </a:buClr>
              <a:buSzPts val="1800"/>
              <a:buNone/>
              <a:defRPr/>
            </a:lvl9pPr>
          </a:lstStyle>
          <a:p>
            <a:endParaRPr/>
          </a:p>
        </p:txBody>
      </p:sp>
      <p:sp>
        <p:nvSpPr>
          <p:cNvPr id="31" name="Google Shape;31;p7"/>
          <p:cNvSpPr txBox="1">
            <a:spLocks noGrp="1"/>
          </p:cNvSpPr>
          <p:nvPr>
            <p:ph type="sldNum" idx="12"/>
          </p:nvPr>
        </p:nvSpPr>
        <p:spPr>
          <a:xfrm>
            <a:off x="30769831" y="40622513"/>
            <a:ext cx="1706217" cy="1699346"/>
          </a:xfrm>
          <a:prstGeom prst="rect">
            <a:avLst/>
          </a:prstGeom>
          <a:noFill/>
          <a:ln>
            <a:noFill/>
          </a:ln>
        </p:spPr>
        <p:txBody>
          <a:bodyPr spcFirstLastPara="1" wrap="square" lIns="479450" tIns="479450" rIns="479450" bIns="479450" anchor="ctr" anchorCtr="0">
            <a:noAutofit/>
          </a:bodyPr>
          <a:lstStyle>
            <a:lvl1pPr marL="0" lvl="0" indent="0" algn="r">
              <a:lnSpc>
                <a:spcPct val="100000"/>
              </a:lnSpc>
              <a:spcBef>
                <a:spcPts val="0"/>
              </a:spcBef>
              <a:spcAft>
                <a:spcPts val="0"/>
              </a:spcAft>
              <a:buClr>
                <a:srgbClr val="585858"/>
              </a:buClr>
              <a:buSzPts val="5200"/>
              <a:buFont typeface="Arial"/>
              <a:buNone/>
              <a:defRPr sz="5200">
                <a:solidFill>
                  <a:srgbClr val="585858"/>
                </a:solidFill>
              </a:defRPr>
            </a:lvl1pPr>
            <a:lvl2pPr marL="0" lvl="1" indent="0" algn="r">
              <a:lnSpc>
                <a:spcPct val="100000"/>
              </a:lnSpc>
              <a:spcBef>
                <a:spcPts val="0"/>
              </a:spcBef>
              <a:spcAft>
                <a:spcPts val="0"/>
              </a:spcAft>
              <a:buClr>
                <a:srgbClr val="585858"/>
              </a:buClr>
              <a:buSzPts val="5200"/>
              <a:buFont typeface="Arial"/>
              <a:buNone/>
              <a:defRPr sz="5200">
                <a:solidFill>
                  <a:srgbClr val="585858"/>
                </a:solidFill>
              </a:defRPr>
            </a:lvl2pPr>
            <a:lvl3pPr marL="0" lvl="2" indent="0" algn="r">
              <a:lnSpc>
                <a:spcPct val="100000"/>
              </a:lnSpc>
              <a:spcBef>
                <a:spcPts val="0"/>
              </a:spcBef>
              <a:spcAft>
                <a:spcPts val="0"/>
              </a:spcAft>
              <a:buClr>
                <a:srgbClr val="585858"/>
              </a:buClr>
              <a:buSzPts val="5200"/>
              <a:buFont typeface="Arial"/>
              <a:buNone/>
              <a:defRPr sz="5200">
                <a:solidFill>
                  <a:srgbClr val="585858"/>
                </a:solidFill>
              </a:defRPr>
            </a:lvl3pPr>
            <a:lvl4pPr marL="0" lvl="3" indent="0" algn="r">
              <a:lnSpc>
                <a:spcPct val="100000"/>
              </a:lnSpc>
              <a:spcBef>
                <a:spcPts val="0"/>
              </a:spcBef>
              <a:spcAft>
                <a:spcPts val="0"/>
              </a:spcAft>
              <a:buClr>
                <a:srgbClr val="585858"/>
              </a:buClr>
              <a:buSzPts val="5200"/>
              <a:buFont typeface="Arial"/>
              <a:buNone/>
              <a:defRPr sz="5200">
                <a:solidFill>
                  <a:srgbClr val="585858"/>
                </a:solidFill>
              </a:defRPr>
            </a:lvl4pPr>
            <a:lvl5pPr marL="0" lvl="4" indent="0" algn="r">
              <a:lnSpc>
                <a:spcPct val="100000"/>
              </a:lnSpc>
              <a:spcBef>
                <a:spcPts val="0"/>
              </a:spcBef>
              <a:spcAft>
                <a:spcPts val="0"/>
              </a:spcAft>
              <a:buClr>
                <a:srgbClr val="585858"/>
              </a:buClr>
              <a:buSzPts val="5200"/>
              <a:buFont typeface="Arial"/>
              <a:buNone/>
              <a:defRPr sz="5200">
                <a:solidFill>
                  <a:srgbClr val="585858"/>
                </a:solidFill>
              </a:defRPr>
            </a:lvl5pPr>
            <a:lvl6pPr marL="0" lvl="5" indent="0" algn="r">
              <a:lnSpc>
                <a:spcPct val="100000"/>
              </a:lnSpc>
              <a:spcBef>
                <a:spcPts val="0"/>
              </a:spcBef>
              <a:spcAft>
                <a:spcPts val="0"/>
              </a:spcAft>
              <a:buClr>
                <a:srgbClr val="585858"/>
              </a:buClr>
              <a:buSzPts val="5200"/>
              <a:buFont typeface="Arial"/>
              <a:buNone/>
              <a:defRPr sz="5200">
                <a:solidFill>
                  <a:srgbClr val="585858"/>
                </a:solidFill>
              </a:defRPr>
            </a:lvl6pPr>
            <a:lvl7pPr marL="0" lvl="6" indent="0" algn="r">
              <a:lnSpc>
                <a:spcPct val="100000"/>
              </a:lnSpc>
              <a:spcBef>
                <a:spcPts val="0"/>
              </a:spcBef>
              <a:spcAft>
                <a:spcPts val="0"/>
              </a:spcAft>
              <a:buClr>
                <a:srgbClr val="585858"/>
              </a:buClr>
              <a:buSzPts val="5200"/>
              <a:buFont typeface="Arial"/>
              <a:buNone/>
              <a:defRPr sz="5200">
                <a:solidFill>
                  <a:srgbClr val="585858"/>
                </a:solidFill>
              </a:defRPr>
            </a:lvl7pPr>
            <a:lvl8pPr marL="0" lvl="7" indent="0" algn="r">
              <a:lnSpc>
                <a:spcPct val="100000"/>
              </a:lnSpc>
              <a:spcBef>
                <a:spcPts val="0"/>
              </a:spcBef>
              <a:spcAft>
                <a:spcPts val="0"/>
              </a:spcAft>
              <a:buClr>
                <a:srgbClr val="585858"/>
              </a:buClr>
              <a:buSzPts val="5200"/>
              <a:buFont typeface="Arial"/>
              <a:buNone/>
              <a:defRPr sz="5200">
                <a:solidFill>
                  <a:srgbClr val="585858"/>
                </a:solidFill>
              </a:defRPr>
            </a:lvl8pPr>
            <a:lvl9pPr marL="0" lvl="8" indent="0" algn="r">
              <a:lnSpc>
                <a:spcPct val="100000"/>
              </a:lnSpc>
              <a:spcBef>
                <a:spcPts val="0"/>
              </a:spcBef>
              <a:spcAft>
                <a:spcPts val="0"/>
              </a:spcAft>
              <a:buClr>
                <a:srgbClr val="585858"/>
              </a:buClr>
              <a:buSzPts val="5200"/>
              <a:buFont typeface="Arial"/>
              <a:buNone/>
              <a:defRPr sz="52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_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764900" y="3841279"/>
            <a:ext cx="22924201" cy="34908302"/>
          </a:xfrm>
          <a:prstGeom prst="rect">
            <a:avLst/>
          </a:prstGeom>
          <a:noFill/>
          <a:ln>
            <a:noFill/>
          </a:ln>
        </p:spPr>
        <p:txBody>
          <a:bodyPr spcFirstLastPara="1" wrap="square" lIns="479450" tIns="479450" rIns="479450" bIns="479450" anchor="ctr" anchorCtr="0"/>
          <a:lstStyle>
            <a:lvl1pPr lvl="0" algn="l">
              <a:lnSpc>
                <a:spcPct val="100000"/>
              </a:lnSpc>
              <a:spcBef>
                <a:spcPts val="0"/>
              </a:spcBef>
              <a:spcAft>
                <a:spcPts val="0"/>
              </a:spcAft>
              <a:buClr>
                <a:srgbClr val="000000"/>
              </a:buClr>
              <a:buSzPts val="25200"/>
              <a:buFont typeface="Arial"/>
              <a:buNone/>
              <a:defRPr sz="252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4" name="Google Shape;34;p8"/>
          <p:cNvSpPr txBox="1">
            <a:spLocks noGrp="1"/>
          </p:cNvSpPr>
          <p:nvPr>
            <p:ph type="sldNum" idx="12"/>
          </p:nvPr>
        </p:nvSpPr>
        <p:spPr>
          <a:xfrm>
            <a:off x="30769831" y="40622513"/>
            <a:ext cx="1706217" cy="1699346"/>
          </a:xfrm>
          <a:prstGeom prst="rect">
            <a:avLst/>
          </a:prstGeom>
          <a:noFill/>
          <a:ln>
            <a:noFill/>
          </a:ln>
        </p:spPr>
        <p:txBody>
          <a:bodyPr spcFirstLastPara="1" wrap="square" lIns="479450" tIns="479450" rIns="479450" bIns="479450" anchor="ctr" anchorCtr="0">
            <a:noAutofit/>
          </a:bodyPr>
          <a:lstStyle>
            <a:lvl1pPr marL="0" lvl="0" indent="0" algn="r">
              <a:lnSpc>
                <a:spcPct val="100000"/>
              </a:lnSpc>
              <a:spcBef>
                <a:spcPts val="0"/>
              </a:spcBef>
              <a:spcAft>
                <a:spcPts val="0"/>
              </a:spcAft>
              <a:buClr>
                <a:srgbClr val="585858"/>
              </a:buClr>
              <a:buSzPts val="5200"/>
              <a:buFont typeface="Arial"/>
              <a:buNone/>
              <a:defRPr sz="5200">
                <a:solidFill>
                  <a:srgbClr val="585858"/>
                </a:solidFill>
              </a:defRPr>
            </a:lvl1pPr>
            <a:lvl2pPr marL="0" lvl="1" indent="0" algn="r">
              <a:lnSpc>
                <a:spcPct val="100000"/>
              </a:lnSpc>
              <a:spcBef>
                <a:spcPts val="0"/>
              </a:spcBef>
              <a:spcAft>
                <a:spcPts val="0"/>
              </a:spcAft>
              <a:buClr>
                <a:srgbClr val="585858"/>
              </a:buClr>
              <a:buSzPts val="5200"/>
              <a:buFont typeface="Arial"/>
              <a:buNone/>
              <a:defRPr sz="5200">
                <a:solidFill>
                  <a:srgbClr val="585858"/>
                </a:solidFill>
              </a:defRPr>
            </a:lvl2pPr>
            <a:lvl3pPr marL="0" lvl="2" indent="0" algn="r">
              <a:lnSpc>
                <a:spcPct val="100000"/>
              </a:lnSpc>
              <a:spcBef>
                <a:spcPts val="0"/>
              </a:spcBef>
              <a:spcAft>
                <a:spcPts val="0"/>
              </a:spcAft>
              <a:buClr>
                <a:srgbClr val="585858"/>
              </a:buClr>
              <a:buSzPts val="5200"/>
              <a:buFont typeface="Arial"/>
              <a:buNone/>
              <a:defRPr sz="5200">
                <a:solidFill>
                  <a:srgbClr val="585858"/>
                </a:solidFill>
              </a:defRPr>
            </a:lvl3pPr>
            <a:lvl4pPr marL="0" lvl="3" indent="0" algn="r">
              <a:lnSpc>
                <a:spcPct val="100000"/>
              </a:lnSpc>
              <a:spcBef>
                <a:spcPts val="0"/>
              </a:spcBef>
              <a:spcAft>
                <a:spcPts val="0"/>
              </a:spcAft>
              <a:buClr>
                <a:srgbClr val="585858"/>
              </a:buClr>
              <a:buSzPts val="5200"/>
              <a:buFont typeface="Arial"/>
              <a:buNone/>
              <a:defRPr sz="5200">
                <a:solidFill>
                  <a:srgbClr val="585858"/>
                </a:solidFill>
              </a:defRPr>
            </a:lvl4pPr>
            <a:lvl5pPr marL="0" lvl="4" indent="0" algn="r">
              <a:lnSpc>
                <a:spcPct val="100000"/>
              </a:lnSpc>
              <a:spcBef>
                <a:spcPts val="0"/>
              </a:spcBef>
              <a:spcAft>
                <a:spcPts val="0"/>
              </a:spcAft>
              <a:buClr>
                <a:srgbClr val="585858"/>
              </a:buClr>
              <a:buSzPts val="5200"/>
              <a:buFont typeface="Arial"/>
              <a:buNone/>
              <a:defRPr sz="5200">
                <a:solidFill>
                  <a:srgbClr val="585858"/>
                </a:solidFill>
              </a:defRPr>
            </a:lvl5pPr>
            <a:lvl6pPr marL="0" lvl="5" indent="0" algn="r">
              <a:lnSpc>
                <a:spcPct val="100000"/>
              </a:lnSpc>
              <a:spcBef>
                <a:spcPts val="0"/>
              </a:spcBef>
              <a:spcAft>
                <a:spcPts val="0"/>
              </a:spcAft>
              <a:buClr>
                <a:srgbClr val="585858"/>
              </a:buClr>
              <a:buSzPts val="5200"/>
              <a:buFont typeface="Arial"/>
              <a:buNone/>
              <a:defRPr sz="5200">
                <a:solidFill>
                  <a:srgbClr val="585858"/>
                </a:solidFill>
              </a:defRPr>
            </a:lvl6pPr>
            <a:lvl7pPr marL="0" lvl="6" indent="0" algn="r">
              <a:lnSpc>
                <a:spcPct val="100000"/>
              </a:lnSpc>
              <a:spcBef>
                <a:spcPts val="0"/>
              </a:spcBef>
              <a:spcAft>
                <a:spcPts val="0"/>
              </a:spcAft>
              <a:buClr>
                <a:srgbClr val="585858"/>
              </a:buClr>
              <a:buSzPts val="5200"/>
              <a:buFont typeface="Arial"/>
              <a:buNone/>
              <a:defRPr sz="5200">
                <a:solidFill>
                  <a:srgbClr val="585858"/>
                </a:solidFill>
              </a:defRPr>
            </a:lvl7pPr>
            <a:lvl8pPr marL="0" lvl="7" indent="0" algn="r">
              <a:lnSpc>
                <a:spcPct val="100000"/>
              </a:lnSpc>
              <a:spcBef>
                <a:spcPts val="0"/>
              </a:spcBef>
              <a:spcAft>
                <a:spcPts val="0"/>
              </a:spcAft>
              <a:buClr>
                <a:srgbClr val="585858"/>
              </a:buClr>
              <a:buSzPts val="5200"/>
              <a:buFont typeface="Arial"/>
              <a:buNone/>
              <a:defRPr sz="5200">
                <a:solidFill>
                  <a:srgbClr val="585858"/>
                </a:solidFill>
              </a:defRPr>
            </a:lvl8pPr>
            <a:lvl9pPr marL="0" lvl="8" indent="0" algn="r">
              <a:lnSpc>
                <a:spcPct val="100000"/>
              </a:lnSpc>
              <a:spcBef>
                <a:spcPts val="0"/>
              </a:spcBef>
              <a:spcAft>
                <a:spcPts val="0"/>
              </a:spcAft>
              <a:buClr>
                <a:srgbClr val="585858"/>
              </a:buClr>
              <a:buSzPts val="5200"/>
              <a:buFont typeface="Arial"/>
              <a:buNone/>
              <a:defRPr sz="52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6459200" y="-1068"/>
            <a:ext cx="16459200" cy="43891202"/>
          </a:xfrm>
          <a:prstGeom prst="rect">
            <a:avLst/>
          </a:prstGeom>
          <a:solidFill>
            <a:srgbClr val="EEEEE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955799" y="10523093"/>
            <a:ext cx="14562601" cy="12648901"/>
          </a:xfrm>
          <a:prstGeom prst="rect">
            <a:avLst/>
          </a:prstGeom>
          <a:noFill/>
          <a:ln>
            <a:noFill/>
          </a:ln>
        </p:spPr>
        <p:txBody>
          <a:bodyPr spcFirstLastPara="1" wrap="square" lIns="479450" tIns="479450" rIns="479450" bIns="479450" anchor="b" anchorCtr="0"/>
          <a:lstStyle>
            <a:lvl1pPr lvl="0" algn="ctr">
              <a:lnSpc>
                <a:spcPct val="100000"/>
              </a:lnSpc>
              <a:spcBef>
                <a:spcPts val="0"/>
              </a:spcBef>
              <a:spcAft>
                <a:spcPts val="0"/>
              </a:spcAft>
              <a:buClr>
                <a:srgbClr val="000000"/>
              </a:buClr>
              <a:buSzPts val="22000"/>
              <a:buFont typeface="Arial"/>
              <a:buNone/>
              <a:defRPr sz="220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8" name="Google Shape;38;p9"/>
          <p:cNvSpPr txBox="1">
            <a:spLocks noGrp="1"/>
          </p:cNvSpPr>
          <p:nvPr>
            <p:ph type="body" idx="1"/>
          </p:nvPr>
        </p:nvSpPr>
        <p:spPr>
          <a:xfrm>
            <a:off x="955799" y="23919572"/>
            <a:ext cx="14562601" cy="10539601"/>
          </a:xfrm>
          <a:prstGeom prst="rect">
            <a:avLst/>
          </a:prstGeom>
          <a:noFill/>
          <a:ln>
            <a:noFill/>
          </a:ln>
        </p:spPr>
        <p:txBody>
          <a:bodyPr spcFirstLastPara="1" wrap="square" lIns="479450" tIns="479450" rIns="479450" bIns="479450" anchor="t" anchorCtr="0"/>
          <a:lstStyle>
            <a:lvl1pPr marL="457200" lvl="0" indent="-228600" algn="ctr">
              <a:lnSpc>
                <a:spcPct val="100000"/>
              </a:lnSpc>
              <a:spcBef>
                <a:spcPts val="0"/>
              </a:spcBef>
              <a:spcAft>
                <a:spcPts val="0"/>
              </a:spcAft>
              <a:buClr>
                <a:srgbClr val="585858"/>
              </a:buClr>
              <a:buSzPts val="11000"/>
              <a:buFont typeface="Arial"/>
              <a:buNone/>
              <a:defRPr sz="11000"/>
            </a:lvl1pPr>
            <a:lvl2pPr marL="914400" lvl="1" indent="-228600" algn="ctr">
              <a:lnSpc>
                <a:spcPct val="100000"/>
              </a:lnSpc>
              <a:spcBef>
                <a:spcPts val="0"/>
              </a:spcBef>
              <a:spcAft>
                <a:spcPts val="0"/>
              </a:spcAft>
              <a:buClr>
                <a:srgbClr val="585858"/>
              </a:buClr>
              <a:buSzPts val="11000"/>
              <a:buFont typeface="Arial"/>
              <a:buNone/>
              <a:defRPr sz="11000"/>
            </a:lvl2pPr>
            <a:lvl3pPr marL="1371600" lvl="2" indent="-228600" algn="ctr">
              <a:lnSpc>
                <a:spcPct val="100000"/>
              </a:lnSpc>
              <a:spcBef>
                <a:spcPts val="0"/>
              </a:spcBef>
              <a:spcAft>
                <a:spcPts val="0"/>
              </a:spcAft>
              <a:buClr>
                <a:srgbClr val="585858"/>
              </a:buClr>
              <a:buSzPts val="11000"/>
              <a:buFont typeface="Arial"/>
              <a:buNone/>
              <a:defRPr sz="11000"/>
            </a:lvl3pPr>
            <a:lvl4pPr marL="1828800" lvl="3" indent="-228600" algn="ctr">
              <a:lnSpc>
                <a:spcPct val="100000"/>
              </a:lnSpc>
              <a:spcBef>
                <a:spcPts val="0"/>
              </a:spcBef>
              <a:spcAft>
                <a:spcPts val="0"/>
              </a:spcAft>
              <a:buClr>
                <a:srgbClr val="585858"/>
              </a:buClr>
              <a:buSzPts val="11000"/>
              <a:buFont typeface="Arial"/>
              <a:buNone/>
              <a:defRPr sz="11000"/>
            </a:lvl4pPr>
            <a:lvl5pPr marL="2286000" lvl="4" indent="-228600" algn="ctr">
              <a:lnSpc>
                <a:spcPct val="100000"/>
              </a:lnSpc>
              <a:spcBef>
                <a:spcPts val="0"/>
              </a:spcBef>
              <a:spcAft>
                <a:spcPts val="0"/>
              </a:spcAft>
              <a:buClr>
                <a:srgbClr val="585858"/>
              </a:buClr>
              <a:buSzPts val="11000"/>
              <a:buFont typeface="Arial"/>
              <a:buNone/>
              <a:defRPr sz="11000"/>
            </a:lvl5pPr>
            <a:lvl6pPr marL="2743200" lvl="5" indent="-228600" algn="ctr">
              <a:lnSpc>
                <a:spcPct val="100000"/>
              </a:lnSpc>
              <a:spcBef>
                <a:spcPts val="0"/>
              </a:spcBef>
              <a:spcAft>
                <a:spcPts val="0"/>
              </a:spcAft>
              <a:buClr>
                <a:srgbClr val="585858"/>
              </a:buClr>
              <a:buSzPts val="1800"/>
              <a:buNone/>
              <a:defRPr/>
            </a:lvl6pPr>
            <a:lvl7pPr marL="3200400" lvl="6" indent="-228600" algn="ctr">
              <a:lnSpc>
                <a:spcPct val="100000"/>
              </a:lnSpc>
              <a:spcBef>
                <a:spcPts val="0"/>
              </a:spcBef>
              <a:spcAft>
                <a:spcPts val="0"/>
              </a:spcAft>
              <a:buClr>
                <a:srgbClr val="585858"/>
              </a:buClr>
              <a:buSzPts val="1800"/>
              <a:buNone/>
              <a:defRPr/>
            </a:lvl7pPr>
            <a:lvl8pPr marL="3657600" lvl="7" indent="-228600" algn="ctr">
              <a:lnSpc>
                <a:spcPct val="100000"/>
              </a:lnSpc>
              <a:spcBef>
                <a:spcPts val="0"/>
              </a:spcBef>
              <a:spcAft>
                <a:spcPts val="0"/>
              </a:spcAft>
              <a:buClr>
                <a:srgbClr val="585858"/>
              </a:buClr>
              <a:buSzPts val="1800"/>
              <a:buNone/>
              <a:defRPr/>
            </a:lvl8pPr>
            <a:lvl9pPr marL="4114800" lvl="8" indent="-228600" algn="ctr">
              <a:lnSpc>
                <a:spcPct val="100000"/>
              </a:lnSpc>
              <a:spcBef>
                <a:spcPts val="0"/>
              </a:spcBef>
              <a:spcAft>
                <a:spcPts val="0"/>
              </a:spcAft>
              <a:buClr>
                <a:srgbClr val="585858"/>
              </a:buClr>
              <a:buSzPts val="1800"/>
              <a:buNone/>
              <a:defRPr/>
            </a:lvl9pPr>
          </a:lstStyle>
          <a:p>
            <a:endParaRPr/>
          </a:p>
        </p:txBody>
      </p:sp>
      <p:sp>
        <p:nvSpPr>
          <p:cNvPr id="39" name="Google Shape;39;p9"/>
          <p:cNvSpPr txBox="1">
            <a:spLocks noGrp="1"/>
          </p:cNvSpPr>
          <p:nvPr>
            <p:ph type="body" idx="2"/>
          </p:nvPr>
        </p:nvSpPr>
        <p:spPr>
          <a:xfrm>
            <a:off x="17782198" y="6178772"/>
            <a:ext cx="13813202" cy="31531500"/>
          </a:xfrm>
          <a:prstGeom prst="rect">
            <a:avLst/>
          </a:prstGeom>
          <a:noFill/>
          <a:ln>
            <a:noFill/>
          </a:ln>
        </p:spPr>
        <p:txBody>
          <a:bodyPr spcFirstLastPara="1" wrap="square" lIns="479450" tIns="479450" rIns="479450" bIns="479450" anchor="ctr" anchorCtr="0"/>
          <a:lstStyle>
            <a:lvl1pPr marL="457200" lvl="0" indent="-228600" algn="ctr">
              <a:lnSpc>
                <a:spcPct val="100000"/>
              </a:lnSpc>
              <a:spcBef>
                <a:spcPts val="0"/>
              </a:spcBef>
              <a:spcAft>
                <a:spcPts val="0"/>
              </a:spcAft>
              <a:buClr>
                <a:srgbClr val="585858"/>
              </a:buClr>
              <a:buSzPts val="1800"/>
              <a:buNone/>
              <a:defRPr/>
            </a:lvl1pPr>
            <a:lvl2pPr marL="914400" lvl="1" indent="-228600" algn="ctr">
              <a:lnSpc>
                <a:spcPct val="100000"/>
              </a:lnSpc>
              <a:spcBef>
                <a:spcPts val="0"/>
              </a:spcBef>
              <a:spcAft>
                <a:spcPts val="0"/>
              </a:spcAft>
              <a:buClr>
                <a:srgbClr val="585858"/>
              </a:buClr>
              <a:buSzPts val="1800"/>
              <a:buNone/>
              <a:defRPr/>
            </a:lvl2pPr>
            <a:lvl3pPr marL="1371600" lvl="2" indent="-228600" algn="ctr">
              <a:lnSpc>
                <a:spcPct val="100000"/>
              </a:lnSpc>
              <a:spcBef>
                <a:spcPts val="0"/>
              </a:spcBef>
              <a:spcAft>
                <a:spcPts val="0"/>
              </a:spcAft>
              <a:buClr>
                <a:srgbClr val="585858"/>
              </a:buClr>
              <a:buSzPts val="1800"/>
              <a:buNone/>
              <a:defRPr/>
            </a:lvl3pPr>
            <a:lvl4pPr marL="1828800" lvl="3" indent="-228600" algn="ctr">
              <a:lnSpc>
                <a:spcPct val="100000"/>
              </a:lnSpc>
              <a:spcBef>
                <a:spcPts val="0"/>
              </a:spcBef>
              <a:spcAft>
                <a:spcPts val="0"/>
              </a:spcAft>
              <a:buClr>
                <a:srgbClr val="585858"/>
              </a:buClr>
              <a:buSzPts val="1800"/>
              <a:buNone/>
              <a:defRPr/>
            </a:lvl4pPr>
            <a:lvl5pPr marL="2286000" lvl="4" indent="-228600" algn="ctr">
              <a:lnSpc>
                <a:spcPct val="100000"/>
              </a:lnSpc>
              <a:spcBef>
                <a:spcPts val="0"/>
              </a:spcBef>
              <a:spcAft>
                <a:spcPts val="0"/>
              </a:spcAft>
              <a:buClr>
                <a:srgbClr val="585858"/>
              </a:buClr>
              <a:buSzPts val="1800"/>
              <a:buNone/>
              <a:defRPr/>
            </a:lvl5pPr>
            <a:lvl6pPr marL="2743200" lvl="5" indent="-228600" algn="ctr">
              <a:lnSpc>
                <a:spcPct val="100000"/>
              </a:lnSpc>
              <a:spcBef>
                <a:spcPts val="0"/>
              </a:spcBef>
              <a:spcAft>
                <a:spcPts val="0"/>
              </a:spcAft>
              <a:buClr>
                <a:srgbClr val="585858"/>
              </a:buClr>
              <a:buSzPts val="1800"/>
              <a:buNone/>
              <a:defRPr/>
            </a:lvl6pPr>
            <a:lvl7pPr marL="3200400" lvl="6" indent="-228600" algn="ctr">
              <a:lnSpc>
                <a:spcPct val="100000"/>
              </a:lnSpc>
              <a:spcBef>
                <a:spcPts val="0"/>
              </a:spcBef>
              <a:spcAft>
                <a:spcPts val="0"/>
              </a:spcAft>
              <a:buClr>
                <a:srgbClr val="585858"/>
              </a:buClr>
              <a:buSzPts val="1800"/>
              <a:buNone/>
              <a:defRPr/>
            </a:lvl7pPr>
            <a:lvl8pPr marL="3657600" lvl="7" indent="-228600" algn="ctr">
              <a:lnSpc>
                <a:spcPct val="100000"/>
              </a:lnSpc>
              <a:spcBef>
                <a:spcPts val="0"/>
              </a:spcBef>
              <a:spcAft>
                <a:spcPts val="0"/>
              </a:spcAft>
              <a:buClr>
                <a:srgbClr val="585858"/>
              </a:buClr>
              <a:buSzPts val="1800"/>
              <a:buNone/>
              <a:defRPr/>
            </a:lvl8pPr>
            <a:lvl9pPr marL="4114800" lvl="8" indent="-228600" algn="ctr">
              <a:lnSpc>
                <a:spcPct val="100000"/>
              </a:lnSpc>
              <a:spcBef>
                <a:spcPts val="0"/>
              </a:spcBef>
              <a:spcAft>
                <a:spcPts val="0"/>
              </a:spcAft>
              <a:buClr>
                <a:srgbClr val="585858"/>
              </a:buClr>
              <a:buSzPts val="1800"/>
              <a:buNone/>
              <a:defRPr/>
            </a:lvl9pPr>
          </a:lstStyle>
          <a:p>
            <a:endParaRPr/>
          </a:p>
        </p:txBody>
      </p:sp>
      <p:sp>
        <p:nvSpPr>
          <p:cNvPr id="40" name="Google Shape;40;p9"/>
          <p:cNvSpPr txBox="1">
            <a:spLocks noGrp="1"/>
          </p:cNvSpPr>
          <p:nvPr>
            <p:ph type="sldNum" idx="12"/>
          </p:nvPr>
        </p:nvSpPr>
        <p:spPr>
          <a:xfrm>
            <a:off x="30769831" y="40622513"/>
            <a:ext cx="1706217" cy="1699346"/>
          </a:xfrm>
          <a:prstGeom prst="rect">
            <a:avLst/>
          </a:prstGeom>
          <a:noFill/>
          <a:ln>
            <a:noFill/>
          </a:ln>
        </p:spPr>
        <p:txBody>
          <a:bodyPr spcFirstLastPara="1" wrap="square" lIns="479450" tIns="479450" rIns="479450" bIns="479450" anchor="ctr" anchorCtr="0">
            <a:noAutofit/>
          </a:bodyPr>
          <a:lstStyle>
            <a:lvl1pPr marL="0" lvl="0" indent="0" algn="r">
              <a:lnSpc>
                <a:spcPct val="100000"/>
              </a:lnSpc>
              <a:spcBef>
                <a:spcPts val="0"/>
              </a:spcBef>
              <a:spcAft>
                <a:spcPts val="0"/>
              </a:spcAft>
              <a:buClr>
                <a:srgbClr val="585858"/>
              </a:buClr>
              <a:buSzPts val="5200"/>
              <a:buFont typeface="Arial"/>
              <a:buNone/>
              <a:defRPr sz="5200">
                <a:solidFill>
                  <a:srgbClr val="585858"/>
                </a:solidFill>
              </a:defRPr>
            </a:lvl1pPr>
            <a:lvl2pPr marL="0" lvl="1" indent="0" algn="r">
              <a:lnSpc>
                <a:spcPct val="100000"/>
              </a:lnSpc>
              <a:spcBef>
                <a:spcPts val="0"/>
              </a:spcBef>
              <a:spcAft>
                <a:spcPts val="0"/>
              </a:spcAft>
              <a:buClr>
                <a:srgbClr val="585858"/>
              </a:buClr>
              <a:buSzPts val="5200"/>
              <a:buFont typeface="Arial"/>
              <a:buNone/>
              <a:defRPr sz="5200">
                <a:solidFill>
                  <a:srgbClr val="585858"/>
                </a:solidFill>
              </a:defRPr>
            </a:lvl2pPr>
            <a:lvl3pPr marL="0" lvl="2" indent="0" algn="r">
              <a:lnSpc>
                <a:spcPct val="100000"/>
              </a:lnSpc>
              <a:spcBef>
                <a:spcPts val="0"/>
              </a:spcBef>
              <a:spcAft>
                <a:spcPts val="0"/>
              </a:spcAft>
              <a:buClr>
                <a:srgbClr val="585858"/>
              </a:buClr>
              <a:buSzPts val="5200"/>
              <a:buFont typeface="Arial"/>
              <a:buNone/>
              <a:defRPr sz="5200">
                <a:solidFill>
                  <a:srgbClr val="585858"/>
                </a:solidFill>
              </a:defRPr>
            </a:lvl3pPr>
            <a:lvl4pPr marL="0" lvl="3" indent="0" algn="r">
              <a:lnSpc>
                <a:spcPct val="100000"/>
              </a:lnSpc>
              <a:spcBef>
                <a:spcPts val="0"/>
              </a:spcBef>
              <a:spcAft>
                <a:spcPts val="0"/>
              </a:spcAft>
              <a:buClr>
                <a:srgbClr val="585858"/>
              </a:buClr>
              <a:buSzPts val="5200"/>
              <a:buFont typeface="Arial"/>
              <a:buNone/>
              <a:defRPr sz="5200">
                <a:solidFill>
                  <a:srgbClr val="585858"/>
                </a:solidFill>
              </a:defRPr>
            </a:lvl4pPr>
            <a:lvl5pPr marL="0" lvl="4" indent="0" algn="r">
              <a:lnSpc>
                <a:spcPct val="100000"/>
              </a:lnSpc>
              <a:spcBef>
                <a:spcPts val="0"/>
              </a:spcBef>
              <a:spcAft>
                <a:spcPts val="0"/>
              </a:spcAft>
              <a:buClr>
                <a:srgbClr val="585858"/>
              </a:buClr>
              <a:buSzPts val="5200"/>
              <a:buFont typeface="Arial"/>
              <a:buNone/>
              <a:defRPr sz="5200">
                <a:solidFill>
                  <a:srgbClr val="585858"/>
                </a:solidFill>
              </a:defRPr>
            </a:lvl5pPr>
            <a:lvl6pPr marL="0" lvl="5" indent="0" algn="r">
              <a:lnSpc>
                <a:spcPct val="100000"/>
              </a:lnSpc>
              <a:spcBef>
                <a:spcPts val="0"/>
              </a:spcBef>
              <a:spcAft>
                <a:spcPts val="0"/>
              </a:spcAft>
              <a:buClr>
                <a:srgbClr val="585858"/>
              </a:buClr>
              <a:buSzPts val="5200"/>
              <a:buFont typeface="Arial"/>
              <a:buNone/>
              <a:defRPr sz="5200">
                <a:solidFill>
                  <a:srgbClr val="585858"/>
                </a:solidFill>
              </a:defRPr>
            </a:lvl6pPr>
            <a:lvl7pPr marL="0" lvl="6" indent="0" algn="r">
              <a:lnSpc>
                <a:spcPct val="100000"/>
              </a:lnSpc>
              <a:spcBef>
                <a:spcPts val="0"/>
              </a:spcBef>
              <a:spcAft>
                <a:spcPts val="0"/>
              </a:spcAft>
              <a:buClr>
                <a:srgbClr val="585858"/>
              </a:buClr>
              <a:buSzPts val="5200"/>
              <a:buFont typeface="Arial"/>
              <a:buNone/>
              <a:defRPr sz="5200">
                <a:solidFill>
                  <a:srgbClr val="585858"/>
                </a:solidFill>
              </a:defRPr>
            </a:lvl7pPr>
            <a:lvl8pPr marL="0" lvl="7" indent="0" algn="r">
              <a:lnSpc>
                <a:spcPct val="100000"/>
              </a:lnSpc>
              <a:spcBef>
                <a:spcPts val="0"/>
              </a:spcBef>
              <a:spcAft>
                <a:spcPts val="0"/>
              </a:spcAft>
              <a:buClr>
                <a:srgbClr val="585858"/>
              </a:buClr>
              <a:buSzPts val="5200"/>
              <a:buFont typeface="Arial"/>
              <a:buNone/>
              <a:defRPr sz="5200">
                <a:solidFill>
                  <a:srgbClr val="585858"/>
                </a:solidFill>
              </a:defRPr>
            </a:lvl8pPr>
            <a:lvl9pPr marL="0" lvl="8" indent="0" algn="r">
              <a:lnSpc>
                <a:spcPct val="100000"/>
              </a:lnSpc>
              <a:spcBef>
                <a:spcPts val="0"/>
              </a:spcBef>
              <a:spcAft>
                <a:spcPts val="0"/>
              </a:spcAft>
              <a:buClr>
                <a:srgbClr val="585858"/>
              </a:buClr>
              <a:buSzPts val="5200"/>
              <a:buFont typeface="Arial"/>
              <a:buNone/>
              <a:defRPr sz="52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122119" y="36100906"/>
            <a:ext cx="21595801" cy="5163601"/>
          </a:xfrm>
          <a:prstGeom prst="rect">
            <a:avLst/>
          </a:prstGeom>
          <a:noFill/>
          <a:ln>
            <a:noFill/>
          </a:ln>
        </p:spPr>
        <p:txBody>
          <a:bodyPr spcFirstLastPara="1" wrap="square" lIns="479450" tIns="479450" rIns="479450" bIns="479450" anchor="ctr" anchorCtr="0"/>
          <a:lstStyle>
            <a:lvl1pPr marL="457200" lvl="0" indent="-228600" algn="l">
              <a:lnSpc>
                <a:spcPct val="100000"/>
              </a:lnSpc>
              <a:spcBef>
                <a:spcPts val="0"/>
              </a:spcBef>
              <a:spcAft>
                <a:spcPts val="0"/>
              </a:spcAft>
              <a:buClr>
                <a:srgbClr val="585858"/>
              </a:buClr>
              <a:buSzPts val="9400"/>
              <a:buFont typeface="Arial"/>
              <a:buNone/>
              <a:defRPr sz="9400"/>
            </a:lvl1pPr>
          </a:lstStyle>
          <a:p>
            <a:endParaRPr/>
          </a:p>
        </p:txBody>
      </p:sp>
      <p:sp>
        <p:nvSpPr>
          <p:cNvPr id="43" name="Google Shape;43;p10"/>
          <p:cNvSpPr txBox="1">
            <a:spLocks noGrp="1"/>
          </p:cNvSpPr>
          <p:nvPr>
            <p:ph type="sldNum" idx="12"/>
          </p:nvPr>
        </p:nvSpPr>
        <p:spPr>
          <a:xfrm>
            <a:off x="30769831" y="40622513"/>
            <a:ext cx="1706217" cy="1699346"/>
          </a:xfrm>
          <a:prstGeom prst="rect">
            <a:avLst/>
          </a:prstGeom>
          <a:noFill/>
          <a:ln>
            <a:noFill/>
          </a:ln>
        </p:spPr>
        <p:txBody>
          <a:bodyPr spcFirstLastPara="1" wrap="square" lIns="479450" tIns="479450" rIns="479450" bIns="479450" anchor="ctr" anchorCtr="0">
            <a:noAutofit/>
          </a:bodyPr>
          <a:lstStyle>
            <a:lvl1pPr marL="0" lvl="0" indent="0" algn="r">
              <a:lnSpc>
                <a:spcPct val="100000"/>
              </a:lnSpc>
              <a:spcBef>
                <a:spcPts val="0"/>
              </a:spcBef>
              <a:spcAft>
                <a:spcPts val="0"/>
              </a:spcAft>
              <a:buClr>
                <a:srgbClr val="585858"/>
              </a:buClr>
              <a:buSzPts val="5200"/>
              <a:buFont typeface="Arial"/>
              <a:buNone/>
              <a:defRPr sz="5200">
                <a:solidFill>
                  <a:srgbClr val="585858"/>
                </a:solidFill>
              </a:defRPr>
            </a:lvl1pPr>
            <a:lvl2pPr marL="0" lvl="1" indent="0" algn="r">
              <a:lnSpc>
                <a:spcPct val="100000"/>
              </a:lnSpc>
              <a:spcBef>
                <a:spcPts val="0"/>
              </a:spcBef>
              <a:spcAft>
                <a:spcPts val="0"/>
              </a:spcAft>
              <a:buClr>
                <a:srgbClr val="585858"/>
              </a:buClr>
              <a:buSzPts val="5200"/>
              <a:buFont typeface="Arial"/>
              <a:buNone/>
              <a:defRPr sz="5200">
                <a:solidFill>
                  <a:srgbClr val="585858"/>
                </a:solidFill>
              </a:defRPr>
            </a:lvl2pPr>
            <a:lvl3pPr marL="0" lvl="2" indent="0" algn="r">
              <a:lnSpc>
                <a:spcPct val="100000"/>
              </a:lnSpc>
              <a:spcBef>
                <a:spcPts val="0"/>
              </a:spcBef>
              <a:spcAft>
                <a:spcPts val="0"/>
              </a:spcAft>
              <a:buClr>
                <a:srgbClr val="585858"/>
              </a:buClr>
              <a:buSzPts val="5200"/>
              <a:buFont typeface="Arial"/>
              <a:buNone/>
              <a:defRPr sz="5200">
                <a:solidFill>
                  <a:srgbClr val="585858"/>
                </a:solidFill>
              </a:defRPr>
            </a:lvl3pPr>
            <a:lvl4pPr marL="0" lvl="3" indent="0" algn="r">
              <a:lnSpc>
                <a:spcPct val="100000"/>
              </a:lnSpc>
              <a:spcBef>
                <a:spcPts val="0"/>
              </a:spcBef>
              <a:spcAft>
                <a:spcPts val="0"/>
              </a:spcAft>
              <a:buClr>
                <a:srgbClr val="585858"/>
              </a:buClr>
              <a:buSzPts val="5200"/>
              <a:buFont typeface="Arial"/>
              <a:buNone/>
              <a:defRPr sz="5200">
                <a:solidFill>
                  <a:srgbClr val="585858"/>
                </a:solidFill>
              </a:defRPr>
            </a:lvl4pPr>
            <a:lvl5pPr marL="0" lvl="4" indent="0" algn="r">
              <a:lnSpc>
                <a:spcPct val="100000"/>
              </a:lnSpc>
              <a:spcBef>
                <a:spcPts val="0"/>
              </a:spcBef>
              <a:spcAft>
                <a:spcPts val="0"/>
              </a:spcAft>
              <a:buClr>
                <a:srgbClr val="585858"/>
              </a:buClr>
              <a:buSzPts val="5200"/>
              <a:buFont typeface="Arial"/>
              <a:buNone/>
              <a:defRPr sz="5200">
                <a:solidFill>
                  <a:srgbClr val="585858"/>
                </a:solidFill>
              </a:defRPr>
            </a:lvl5pPr>
            <a:lvl6pPr marL="0" lvl="5" indent="0" algn="r">
              <a:lnSpc>
                <a:spcPct val="100000"/>
              </a:lnSpc>
              <a:spcBef>
                <a:spcPts val="0"/>
              </a:spcBef>
              <a:spcAft>
                <a:spcPts val="0"/>
              </a:spcAft>
              <a:buClr>
                <a:srgbClr val="585858"/>
              </a:buClr>
              <a:buSzPts val="5200"/>
              <a:buFont typeface="Arial"/>
              <a:buNone/>
              <a:defRPr sz="5200">
                <a:solidFill>
                  <a:srgbClr val="585858"/>
                </a:solidFill>
              </a:defRPr>
            </a:lvl6pPr>
            <a:lvl7pPr marL="0" lvl="6" indent="0" algn="r">
              <a:lnSpc>
                <a:spcPct val="100000"/>
              </a:lnSpc>
              <a:spcBef>
                <a:spcPts val="0"/>
              </a:spcBef>
              <a:spcAft>
                <a:spcPts val="0"/>
              </a:spcAft>
              <a:buClr>
                <a:srgbClr val="585858"/>
              </a:buClr>
              <a:buSzPts val="5200"/>
              <a:buFont typeface="Arial"/>
              <a:buNone/>
              <a:defRPr sz="5200">
                <a:solidFill>
                  <a:srgbClr val="585858"/>
                </a:solidFill>
              </a:defRPr>
            </a:lvl7pPr>
            <a:lvl8pPr marL="0" lvl="7" indent="0" algn="r">
              <a:lnSpc>
                <a:spcPct val="100000"/>
              </a:lnSpc>
              <a:spcBef>
                <a:spcPts val="0"/>
              </a:spcBef>
              <a:spcAft>
                <a:spcPts val="0"/>
              </a:spcAft>
              <a:buClr>
                <a:srgbClr val="585858"/>
              </a:buClr>
              <a:buSzPts val="5200"/>
              <a:buFont typeface="Arial"/>
              <a:buNone/>
              <a:defRPr sz="5200">
                <a:solidFill>
                  <a:srgbClr val="585858"/>
                </a:solidFill>
              </a:defRPr>
            </a:lvl8pPr>
            <a:lvl9pPr marL="0" lvl="8" indent="0" algn="r">
              <a:lnSpc>
                <a:spcPct val="100000"/>
              </a:lnSpc>
              <a:spcBef>
                <a:spcPts val="0"/>
              </a:spcBef>
              <a:spcAft>
                <a:spcPts val="0"/>
              </a:spcAft>
              <a:buClr>
                <a:srgbClr val="585858"/>
              </a:buClr>
              <a:buSzPts val="5200"/>
              <a:buFont typeface="Arial"/>
              <a:buNone/>
              <a:defRPr sz="52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22150" y="6353707"/>
            <a:ext cx="30674100" cy="17515501"/>
          </a:xfrm>
          <a:prstGeom prst="rect">
            <a:avLst/>
          </a:prstGeom>
          <a:noFill/>
          <a:ln>
            <a:noFill/>
          </a:ln>
        </p:spPr>
        <p:txBody>
          <a:bodyPr spcFirstLastPara="1" wrap="square" lIns="479450" tIns="479450" rIns="479450" bIns="479450" anchor="b" anchorCtr="0"/>
          <a:lstStyle>
            <a:lvl1pPr marR="0" lvl="0" algn="ctr" rtl="0">
              <a:lnSpc>
                <a:spcPct val="100000"/>
              </a:lnSpc>
              <a:spcBef>
                <a:spcPts val="0"/>
              </a:spcBef>
              <a:spcAft>
                <a:spcPts val="0"/>
              </a:spcAft>
              <a:buClr>
                <a:srgbClr val="000000"/>
              </a:buClr>
              <a:buSzPts val="27300"/>
              <a:buFont typeface="Arial"/>
              <a:buNone/>
              <a:defRPr sz="273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7300"/>
              <a:buFont typeface="Arial"/>
              <a:buNone/>
              <a:defRPr sz="273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7300"/>
              <a:buFont typeface="Arial"/>
              <a:buNone/>
              <a:defRPr sz="273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7300"/>
              <a:buFont typeface="Arial"/>
              <a:buNone/>
              <a:defRPr sz="273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7300"/>
              <a:buFont typeface="Arial"/>
              <a:buNone/>
              <a:defRPr sz="273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7300"/>
              <a:buFont typeface="Arial"/>
              <a:buNone/>
              <a:defRPr sz="273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7300"/>
              <a:buFont typeface="Arial"/>
              <a:buNone/>
              <a:defRPr sz="273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7300"/>
              <a:buFont typeface="Arial"/>
              <a:buNone/>
              <a:defRPr sz="273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7300"/>
              <a:buFont typeface="Arial"/>
              <a:buNone/>
              <a:defRPr sz="273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1122119" y="24184533"/>
            <a:ext cx="30674100" cy="6763501"/>
          </a:xfrm>
          <a:prstGeom prst="rect">
            <a:avLst/>
          </a:prstGeom>
          <a:noFill/>
          <a:ln>
            <a:noFill/>
          </a:ln>
        </p:spPr>
        <p:txBody>
          <a:bodyPr spcFirstLastPara="1" wrap="square" lIns="479450" tIns="479450" rIns="479450" bIns="479450" anchor="t" anchorCtr="0"/>
          <a:lstStyle>
            <a:lvl1pPr marL="457200" marR="0" lvl="0" indent="-228600" algn="ctr" rtl="0">
              <a:lnSpc>
                <a:spcPct val="100000"/>
              </a:lnSpc>
              <a:spcBef>
                <a:spcPts val="0"/>
              </a:spcBef>
              <a:spcAft>
                <a:spcPts val="0"/>
              </a:spcAft>
              <a:buClr>
                <a:srgbClr val="585858"/>
              </a:buClr>
              <a:buSzPts val="14700"/>
              <a:buFont typeface="Arial"/>
              <a:buNone/>
              <a:defRPr sz="14700" b="0" i="0" u="none" strike="noStrike" cap="none">
                <a:solidFill>
                  <a:srgbClr val="585858"/>
                </a:solidFill>
                <a:latin typeface="Arial"/>
                <a:ea typeface="Arial"/>
                <a:cs typeface="Arial"/>
                <a:sym typeface="Arial"/>
              </a:defRPr>
            </a:lvl1pPr>
            <a:lvl2pPr marL="914400" marR="0" lvl="1" indent="-228600" algn="ctr" rtl="0">
              <a:lnSpc>
                <a:spcPct val="100000"/>
              </a:lnSpc>
              <a:spcBef>
                <a:spcPts val="0"/>
              </a:spcBef>
              <a:spcAft>
                <a:spcPts val="0"/>
              </a:spcAft>
              <a:buClr>
                <a:srgbClr val="585858"/>
              </a:buClr>
              <a:buSzPts val="14700"/>
              <a:buFont typeface="Arial"/>
              <a:buNone/>
              <a:defRPr sz="14700" b="0" i="0" u="none" strike="noStrike" cap="none">
                <a:solidFill>
                  <a:srgbClr val="585858"/>
                </a:solidFill>
                <a:latin typeface="Arial"/>
                <a:ea typeface="Arial"/>
                <a:cs typeface="Arial"/>
                <a:sym typeface="Arial"/>
              </a:defRPr>
            </a:lvl2pPr>
            <a:lvl3pPr marL="1371600" marR="0" lvl="2" indent="-228600" algn="ctr" rtl="0">
              <a:lnSpc>
                <a:spcPct val="100000"/>
              </a:lnSpc>
              <a:spcBef>
                <a:spcPts val="0"/>
              </a:spcBef>
              <a:spcAft>
                <a:spcPts val="0"/>
              </a:spcAft>
              <a:buClr>
                <a:srgbClr val="585858"/>
              </a:buClr>
              <a:buSzPts val="14700"/>
              <a:buFont typeface="Arial"/>
              <a:buNone/>
              <a:defRPr sz="14700" b="0" i="0" u="none" strike="noStrike" cap="none">
                <a:solidFill>
                  <a:srgbClr val="585858"/>
                </a:solidFill>
                <a:latin typeface="Arial"/>
                <a:ea typeface="Arial"/>
                <a:cs typeface="Arial"/>
                <a:sym typeface="Arial"/>
              </a:defRPr>
            </a:lvl3pPr>
            <a:lvl4pPr marL="1828800" marR="0" lvl="3" indent="-228600" algn="ctr" rtl="0">
              <a:lnSpc>
                <a:spcPct val="100000"/>
              </a:lnSpc>
              <a:spcBef>
                <a:spcPts val="0"/>
              </a:spcBef>
              <a:spcAft>
                <a:spcPts val="0"/>
              </a:spcAft>
              <a:buClr>
                <a:srgbClr val="585858"/>
              </a:buClr>
              <a:buSzPts val="14700"/>
              <a:buFont typeface="Arial"/>
              <a:buNone/>
              <a:defRPr sz="14700" b="0" i="0" u="none" strike="noStrike" cap="none">
                <a:solidFill>
                  <a:srgbClr val="585858"/>
                </a:solidFill>
                <a:latin typeface="Arial"/>
                <a:ea typeface="Arial"/>
                <a:cs typeface="Arial"/>
                <a:sym typeface="Arial"/>
              </a:defRPr>
            </a:lvl4pPr>
            <a:lvl5pPr marL="2286000" marR="0" lvl="4" indent="-228600" algn="ctr" rtl="0">
              <a:lnSpc>
                <a:spcPct val="100000"/>
              </a:lnSpc>
              <a:spcBef>
                <a:spcPts val="0"/>
              </a:spcBef>
              <a:spcAft>
                <a:spcPts val="0"/>
              </a:spcAft>
              <a:buClr>
                <a:srgbClr val="585858"/>
              </a:buClr>
              <a:buSzPts val="14700"/>
              <a:buFont typeface="Arial"/>
              <a:buNone/>
              <a:defRPr sz="14700" b="0" i="0" u="none" strike="noStrike" cap="none">
                <a:solidFill>
                  <a:srgbClr val="585858"/>
                </a:solidFill>
                <a:latin typeface="Arial"/>
                <a:ea typeface="Arial"/>
                <a:cs typeface="Arial"/>
                <a:sym typeface="Arial"/>
              </a:defRPr>
            </a:lvl5pPr>
            <a:lvl6pPr marL="2743200" marR="0" lvl="5" indent="-228600" algn="ctr" rtl="0">
              <a:lnSpc>
                <a:spcPct val="100000"/>
              </a:lnSpc>
              <a:spcBef>
                <a:spcPts val="0"/>
              </a:spcBef>
              <a:spcAft>
                <a:spcPts val="0"/>
              </a:spcAft>
              <a:buClr>
                <a:srgbClr val="585858"/>
              </a:buClr>
              <a:buSzPts val="14700"/>
              <a:buFont typeface="Arial"/>
              <a:buNone/>
              <a:defRPr sz="14700" b="0" i="0" u="none" strike="noStrike" cap="none">
                <a:solidFill>
                  <a:srgbClr val="585858"/>
                </a:solidFill>
                <a:latin typeface="Arial"/>
                <a:ea typeface="Arial"/>
                <a:cs typeface="Arial"/>
                <a:sym typeface="Arial"/>
              </a:defRPr>
            </a:lvl6pPr>
            <a:lvl7pPr marL="3200400" marR="0" lvl="6" indent="-228600" algn="ctr" rtl="0">
              <a:lnSpc>
                <a:spcPct val="100000"/>
              </a:lnSpc>
              <a:spcBef>
                <a:spcPts val="0"/>
              </a:spcBef>
              <a:spcAft>
                <a:spcPts val="0"/>
              </a:spcAft>
              <a:buClr>
                <a:srgbClr val="585858"/>
              </a:buClr>
              <a:buSzPts val="14700"/>
              <a:buFont typeface="Arial"/>
              <a:buNone/>
              <a:defRPr sz="14700" b="0" i="0" u="none" strike="noStrike" cap="none">
                <a:solidFill>
                  <a:srgbClr val="585858"/>
                </a:solidFill>
                <a:latin typeface="Arial"/>
                <a:ea typeface="Arial"/>
                <a:cs typeface="Arial"/>
                <a:sym typeface="Arial"/>
              </a:defRPr>
            </a:lvl7pPr>
            <a:lvl8pPr marL="3657600" marR="0" lvl="7" indent="-228600" algn="ctr" rtl="0">
              <a:lnSpc>
                <a:spcPct val="100000"/>
              </a:lnSpc>
              <a:spcBef>
                <a:spcPts val="0"/>
              </a:spcBef>
              <a:spcAft>
                <a:spcPts val="0"/>
              </a:spcAft>
              <a:buClr>
                <a:srgbClr val="585858"/>
              </a:buClr>
              <a:buSzPts val="14700"/>
              <a:buFont typeface="Arial"/>
              <a:buNone/>
              <a:defRPr sz="14700" b="0" i="0" u="none" strike="noStrike" cap="none">
                <a:solidFill>
                  <a:srgbClr val="585858"/>
                </a:solidFill>
                <a:latin typeface="Arial"/>
                <a:ea typeface="Arial"/>
                <a:cs typeface="Arial"/>
                <a:sym typeface="Arial"/>
              </a:defRPr>
            </a:lvl8pPr>
            <a:lvl9pPr marL="4114800" marR="0" lvl="8" indent="-228600" algn="ctr" rtl="0">
              <a:lnSpc>
                <a:spcPct val="100000"/>
              </a:lnSpc>
              <a:spcBef>
                <a:spcPts val="0"/>
              </a:spcBef>
              <a:spcAft>
                <a:spcPts val="0"/>
              </a:spcAft>
              <a:buClr>
                <a:srgbClr val="585858"/>
              </a:buClr>
              <a:buSzPts val="14700"/>
              <a:buFont typeface="Arial"/>
              <a:buNone/>
              <a:defRPr sz="14700" b="0" i="0" u="none" strike="noStrike" cap="none">
                <a:solidFill>
                  <a:srgbClr val="585858"/>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30769831" y="40622513"/>
            <a:ext cx="1706217" cy="1699346"/>
          </a:xfrm>
          <a:prstGeom prst="rect">
            <a:avLst/>
          </a:prstGeom>
          <a:noFill/>
          <a:ln>
            <a:noFill/>
          </a:ln>
        </p:spPr>
        <p:txBody>
          <a:bodyPr spcFirstLastPara="1" wrap="square" lIns="479450" tIns="479450" rIns="479450" bIns="479450" anchor="ctr" anchorCtr="0">
            <a:noAutofit/>
          </a:bodyPr>
          <a:lstStyle>
            <a:lvl1pPr marL="0" marR="0" lvl="0" indent="0" algn="r" rtl="0">
              <a:lnSpc>
                <a:spcPct val="100000"/>
              </a:lnSpc>
              <a:spcBef>
                <a:spcPts val="0"/>
              </a:spcBef>
              <a:spcAft>
                <a:spcPts val="0"/>
              </a:spcAft>
              <a:buClr>
                <a:srgbClr val="585858"/>
              </a:buClr>
              <a:buSzPts val="5200"/>
              <a:buFont typeface="Arial"/>
              <a:buNone/>
              <a:defRPr sz="52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5200"/>
              <a:buFont typeface="Arial"/>
              <a:buNone/>
              <a:defRPr sz="52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5200"/>
              <a:buFont typeface="Arial"/>
              <a:buNone/>
              <a:defRPr sz="52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5200"/>
              <a:buFont typeface="Arial"/>
              <a:buNone/>
              <a:defRPr sz="52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5200"/>
              <a:buFont typeface="Arial"/>
              <a:buNone/>
              <a:defRPr sz="52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5200"/>
              <a:buFont typeface="Arial"/>
              <a:buNone/>
              <a:defRPr sz="52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5200"/>
              <a:buFont typeface="Arial"/>
              <a:buNone/>
              <a:defRPr sz="52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5200"/>
              <a:buFont typeface="Arial"/>
              <a:buNone/>
              <a:defRPr sz="52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5200"/>
              <a:buFont typeface="Arial"/>
              <a:buNone/>
              <a:defRPr sz="52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tiff"/><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CD8CC"/>
        </a:solidFill>
        <a:effectLst/>
      </p:bgPr>
    </p:bg>
    <p:spTree>
      <p:nvGrpSpPr>
        <p:cNvPr id="1" name="Shape 53"/>
        <p:cNvGrpSpPr/>
        <p:nvPr/>
      </p:nvGrpSpPr>
      <p:grpSpPr>
        <a:xfrm>
          <a:off x="0" y="0"/>
          <a:ext cx="0" cy="0"/>
          <a:chOff x="0" y="0"/>
          <a:chExt cx="0" cy="0"/>
        </a:xfrm>
      </p:grpSpPr>
      <p:sp>
        <p:nvSpPr>
          <p:cNvPr id="54" name="Google Shape;54;p13"/>
          <p:cNvSpPr/>
          <p:nvPr/>
        </p:nvSpPr>
        <p:spPr>
          <a:xfrm>
            <a:off x="660077" y="19572581"/>
            <a:ext cx="23521691" cy="15443201"/>
          </a:xfrm>
          <a:prstGeom prst="roundRect">
            <a:avLst>
              <a:gd name="adj" fmla="val 4934"/>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5" name="Google Shape;55;p13"/>
          <p:cNvPicPr preferRelativeResize="0"/>
          <p:nvPr/>
        </p:nvPicPr>
        <p:blipFill>
          <a:blip r:embed="rId3">
            <a:alphaModFix/>
          </a:blip>
          <a:stretch>
            <a:fillRect/>
          </a:stretch>
        </p:blipFill>
        <p:spPr>
          <a:xfrm>
            <a:off x="3913006" y="19572588"/>
            <a:ext cx="17015855" cy="15443199"/>
          </a:xfrm>
          <a:prstGeom prst="rect">
            <a:avLst/>
          </a:prstGeom>
          <a:noFill/>
          <a:ln>
            <a:noFill/>
          </a:ln>
        </p:spPr>
      </p:pic>
      <p:sp>
        <p:nvSpPr>
          <p:cNvPr id="56" name="Google Shape;56;p13"/>
          <p:cNvSpPr/>
          <p:nvPr/>
        </p:nvSpPr>
        <p:spPr>
          <a:xfrm>
            <a:off x="0" y="5357042"/>
            <a:ext cx="32918401" cy="2360282"/>
          </a:xfrm>
          <a:prstGeom prst="rect">
            <a:avLst/>
          </a:prstGeom>
          <a:solidFill>
            <a:srgbClr val="8F8F8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13"/>
          <p:cNvSpPr/>
          <p:nvPr/>
        </p:nvSpPr>
        <p:spPr>
          <a:xfrm>
            <a:off x="8737922" y="35783044"/>
            <a:ext cx="7366001" cy="7366001"/>
          </a:xfrm>
          <a:prstGeom prst="roundRect">
            <a:avLst>
              <a:gd name="adj" fmla="val 10345"/>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8" name="Google Shape;58;p13"/>
          <p:cNvGrpSpPr/>
          <p:nvPr/>
        </p:nvGrpSpPr>
        <p:grpSpPr>
          <a:xfrm>
            <a:off x="10222490" y="654453"/>
            <a:ext cx="12473421" cy="5333195"/>
            <a:chOff x="0" y="-1"/>
            <a:chExt cx="12473419" cy="5333193"/>
          </a:xfrm>
        </p:grpSpPr>
        <p:grpSp>
          <p:nvGrpSpPr>
            <p:cNvPr id="59" name="Google Shape;59;p13"/>
            <p:cNvGrpSpPr/>
            <p:nvPr/>
          </p:nvGrpSpPr>
          <p:grpSpPr>
            <a:xfrm>
              <a:off x="0" y="-1"/>
              <a:ext cx="12473419" cy="5333193"/>
              <a:chOff x="0" y="0"/>
              <a:chExt cx="12473418" cy="5333191"/>
            </a:xfrm>
          </p:grpSpPr>
          <p:sp>
            <p:nvSpPr>
              <p:cNvPr id="60" name="Google Shape;60;p13"/>
              <p:cNvSpPr/>
              <p:nvPr/>
            </p:nvSpPr>
            <p:spPr>
              <a:xfrm>
                <a:off x="0" y="0"/>
                <a:ext cx="12473418" cy="5333191"/>
              </a:xfrm>
              <a:custGeom>
                <a:avLst/>
                <a:gdLst/>
                <a:ahLst/>
                <a:cxnLst/>
                <a:rect l="l" t="t" r="r" b="b"/>
                <a:pathLst>
                  <a:path w="19988" h="21600" extrusionOk="0">
                    <a:moveTo>
                      <a:pt x="4097" y="0"/>
                    </a:moveTo>
                    <a:cubicBezTo>
                      <a:pt x="3843" y="0"/>
                      <a:pt x="3599" y="241"/>
                      <a:pt x="3415" y="682"/>
                    </a:cubicBezTo>
                    <a:cubicBezTo>
                      <a:pt x="2324" y="3293"/>
                      <a:pt x="-1335" y="12764"/>
                      <a:pt x="512" y="18236"/>
                    </a:cubicBezTo>
                    <a:lnTo>
                      <a:pt x="1356" y="18236"/>
                    </a:lnTo>
                    <a:cubicBezTo>
                      <a:pt x="1327" y="17880"/>
                      <a:pt x="1312" y="17509"/>
                      <a:pt x="1312" y="17131"/>
                    </a:cubicBezTo>
                    <a:cubicBezTo>
                      <a:pt x="1312" y="14122"/>
                      <a:pt x="2276" y="11687"/>
                      <a:pt x="3466" y="11687"/>
                    </a:cubicBezTo>
                    <a:cubicBezTo>
                      <a:pt x="4657" y="11687"/>
                      <a:pt x="5622" y="14122"/>
                      <a:pt x="5622" y="17131"/>
                    </a:cubicBezTo>
                    <a:cubicBezTo>
                      <a:pt x="5622" y="17509"/>
                      <a:pt x="5607" y="17880"/>
                      <a:pt x="5578" y="18236"/>
                    </a:cubicBezTo>
                    <a:lnTo>
                      <a:pt x="14299" y="18236"/>
                    </a:lnTo>
                    <a:cubicBezTo>
                      <a:pt x="14270" y="17880"/>
                      <a:pt x="14254" y="17509"/>
                      <a:pt x="14254" y="17131"/>
                    </a:cubicBezTo>
                    <a:cubicBezTo>
                      <a:pt x="14254" y="14122"/>
                      <a:pt x="15220" y="11687"/>
                      <a:pt x="16410" y="11687"/>
                    </a:cubicBezTo>
                    <a:cubicBezTo>
                      <a:pt x="17601" y="11687"/>
                      <a:pt x="18566" y="14122"/>
                      <a:pt x="18566" y="17131"/>
                    </a:cubicBezTo>
                    <a:cubicBezTo>
                      <a:pt x="18566" y="17509"/>
                      <a:pt x="18551" y="17880"/>
                      <a:pt x="18522" y="18236"/>
                    </a:cubicBezTo>
                    <a:lnTo>
                      <a:pt x="19962" y="18236"/>
                    </a:lnTo>
                    <a:cubicBezTo>
                      <a:pt x="19962" y="18236"/>
                      <a:pt x="20265" y="10900"/>
                      <a:pt x="18757" y="9584"/>
                    </a:cubicBezTo>
                    <a:cubicBezTo>
                      <a:pt x="17248" y="8268"/>
                      <a:pt x="15499" y="7049"/>
                      <a:pt x="15499" y="7049"/>
                    </a:cubicBezTo>
                    <a:cubicBezTo>
                      <a:pt x="15499" y="7049"/>
                      <a:pt x="12380" y="0"/>
                      <a:pt x="9528" y="0"/>
                    </a:cubicBezTo>
                    <a:lnTo>
                      <a:pt x="4097" y="0"/>
                    </a:lnTo>
                    <a:close/>
                    <a:moveTo>
                      <a:pt x="4878" y="1858"/>
                    </a:moveTo>
                    <a:lnTo>
                      <a:pt x="6327" y="1858"/>
                    </a:lnTo>
                    <a:lnTo>
                      <a:pt x="5978" y="7075"/>
                    </a:lnTo>
                    <a:lnTo>
                      <a:pt x="3470" y="7075"/>
                    </a:lnTo>
                    <a:cubicBezTo>
                      <a:pt x="3315" y="7075"/>
                      <a:pt x="3228" y="6631"/>
                      <a:pt x="3320" y="6318"/>
                    </a:cubicBezTo>
                    <a:lnTo>
                      <a:pt x="4483" y="2361"/>
                    </a:lnTo>
                    <a:cubicBezTo>
                      <a:pt x="4576" y="2045"/>
                      <a:pt x="4722" y="1858"/>
                      <a:pt x="4878" y="1858"/>
                    </a:cubicBezTo>
                    <a:close/>
                    <a:moveTo>
                      <a:pt x="7387" y="1858"/>
                    </a:moveTo>
                    <a:lnTo>
                      <a:pt x="9405" y="1858"/>
                    </a:lnTo>
                    <a:cubicBezTo>
                      <a:pt x="11385" y="1858"/>
                      <a:pt x="13886" y="7075"/>
                      <a:pt x="13886" y="7075"/>
                    </a:cubicBezTo>
                    <a:lnTo>
                      <a:pt x="7038" y="7075"/>
                    </a:lnTo>
                    <a:lnTo>
                      <a:pt x="7387" y="1858"/>
                    </a:lnTo>
                    <a:close/>
                    <a:moveTo>
                      <a:pt x="3466" y="12667"/>
                    </a:moveTo>
                    <a:cubicBezTo>
                      <a:pt x="2490" y="12667"/>
                      <a:pt x="1700" y="14665"/>
                      <a:pt x="1700" y="17131"/>
                    </a:cubicBezTo>
                    <a:cubicBezTo>
                      <a:pt x="1700" y="19597"/>
                      <a:pt x="2490" y="21600"/>
                      <a:pt x="3466" y="21600"/>
                    </a:cubicBezTo>
                    <a:cubicBezTo>
                      <a:pt x="4442" y="21600"/>
                      <a:pt x="5233" y="19597"/>
                      <a:pt x="5233" y="17131"/>
                    </a:cubicBezTo>
                    <a:cubicBezTo>
                      <a:pt x="5233" y="14665"/>
                      <a:pt x="4442" y="12667"/>
                      <a:pt x="3466" y="12667"/>
                    </a:cubicBezTo>
                    <a:close/>
                    <a:moveTo>
                      <a:pt x="16410" y="12667"/>
                    </a:moveTo>
                    <a:cubicBezTo>
                      <a:pt x="15435" y="12667"/>
                      <a:pt x="14644" y="14665"/>
                      <a:pt x="14644" y="17131"/>
                    </a:cubicBezTo>
                    <a:cubicBezTo>
                      <a:pt x="14644" y="19597"/>
                      <a:pt x="15435" y="21600"/>
                      <a:pt x="16410" y="21600"/>
                    </a:cubicBezTo>
                    <a:cubicBezTo>
                      <a:pt x="17386" y="21600"/>
                      <a:pt x="18177" y="19597"/>
                      <a:pt x="18177" y="17131"/>
                    </a:cubicBezTo>
                    <a:cubicBezTo>
                      <a:pt x="18177" y="14665"/>
                      <a:pt x="17386" y="12667"/>
                      <a:pt x="16410" y="12667"/>
                    </a:cubicBezTo>
                    <a:close/>
                    <a:moveTo>
                      <a:pt x="3466" y="15033"/>
                    </a:moveTo>
                    <a:cubicBezTo>
                      <a:pt x="3925" y="15033"/>
                      <a:pt x="4297" y="15973"/>
                      <a:pt x="4297" y="17131"/>
                    </a:cubicBezTo>
                    <a:cubicBezTo>
                      <a:pt x="4297" y="18290"/>
                      <a:pt x="3925" y="19230"/>
                      <a:pt x="3466" y="19230"/>
                    </a:cubicBezTo>
                    <a:cubicBezTo>
                      <a:pt x="3008" y="19230"/>
                      <a:pt x="2636" y="18290"/>
                      <a:pt x="2636" y="17131"/>
                    </a:cubicBezTo>
                    <a:cubicBezTo>
                      <a:pt x="2636" y="15973"/>
                      <a:pt x="3008" y="15033"/>
                      <a:pt x="3466" y="15033"/>
                    </a:cubicBezTo>
                    <a:close/>
                    <a:moveTo>
                      <a:pt x="16410" y="15033"/>
                    </a:moveTo>
                    <a:cubicBezTo>
                      <a:pt x="16869" y="15033"/>
                      <a:pt x="17241" y="15973"/>
                      <a:pt x="17241" y="17131"/>
                    </a:cubicBezTo>
                    <a:cubicBezTo>
                      <a:pt x="17241" y="18290"/>
                      <a:pt x="16869" y="19230"/>
                      <a:pt x="16410" y="19230"/>
                    </a:cubicBezTo>
                    <a:cubicBezTo>
                      <a:pt x="15952" y="19230"/>
                      <a:pt x="15580" y="18290"/>
                      <a:pt x="15580" y="17131"/>
                    </a:cubicBezTo>
                    <a:cubicBezTo>
                      <a:pt x="15580" y="15973"/>
                      <a:pt x="15952" y="15033"/>
                      <a:pt x="16410" y="15033"/>
                    </a:cubicBezTo>
                    <a:close/>
                  </a:path>
                </a:pathLst>
              </a:custGeom>
              <a:solidFill>
                <a:srgbClr val="490905"/>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3"/>
              <p:cNvSpPr/>
              <p:nvPr/>
            </p:nvSpPr>
            <p:spPr>
              <a:xfrm>
                <a:off x="2010560" y="305765"/>
                <a:ext cx="5129764" cy="1636375"/>
              </a:xfrm>
              <a:prstGeom prst="rect">
                <a:avLst/>
              </a:prstGeom>
              <a:solidFill>
                <a:srgbClr val="490906"/>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3"/>
              <p:cNvSpPr/>
              <p:nvPr/>
            </p:nvSpPr>
            <p:spPr>
              <a:xfrm>
                <a:off x="6971608" y="481225"/>
                <a:ext cx="1935412" cy="1285455"/>
              </a:xfrm>
              <a:custGeom>
                <a:avLst/>
                <a:gdLst/>
                <a:ahLst/>
                <a:cxnLst/>
                <a:rect l="l" t="t" r="r" b="b"/>
                <a:pathLst>
                  <a:path w="21600" h="21600" extrusionOk="0">
                    <a:moveTo>
                      <a:pt x="0" y="0"/>
                    </a:moveTo>
                    <a:lnTo>
                      <a:pt x="0" y="21600"/>
                    </a:lnTo>
                    <a:lnTo>
                      <a:pt x="21600" y="21600"/>
                    </a:lnTo>
                    <a:close/>
                  </a:path>
                </a:pathLst>
              </a:custGeom>
              <a:solidFill>
                <a:srgbClr val="49090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3" name="Google Shape;63;p13"/>
            <p:cNvSpPr/>
            <p:nvPr/>
          </p:nvSpPr>
          <p:spPr>
            <a:xfrm>
              <a:off x="660145" y="2881662"/>
              <a:ext cx="11153128" cy="1622294"/>
            </a:xfrm>
            <a:prstGeom prst="rect">
              <a:avLst/>
            </a:prstGeom>
            <a:solidFill>
              <a:srgbClr val="490906"/>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1686097" y="3897970"/>
              <a:ext cx="1064818" cy="1064819"/>
            </a:xfrm>
            <a:prstGeom prst="ellipse">
              <a:avLst/>
            </a:prstGeom>
            <a:solidFill>
              <a:srgbClr val="490906"/>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p:nvPr/>
          </p:nvSpPr>
          <p:spPr>
            <a:xfrm>
              <a:off x="9672225" y="4089638"/>
              <a:ext cx="1064819" cy="1064818"/>
            </a:xfrm>
            <a:prstGeom prst="ellipse">
              <a:avLst/>
            </a:prstGeom>
            <a:solidFill>
              <a:srgbClr val="490906"/>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 name="Google Shape;66;p13"/>
          <p:cNvSpPr txBox="1"/>
          <p:nvPr/>
        </p:nvSpPr>
        <p:spPr>
          <a:xfrm>
            <a:off x="26440526" y="5412600"/>
            <a:ext cx="6039900" cy="1145100"/>
          </a:xfrm>
          <a:prstGeom prst="rect">
            <a:avLst/>
          </a:prstGeom>
          <a:no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FFFFFF"/>
              </a:buClr>
              <a:buSzPts val="7000"/>
              <a:buFont typeface="Helvetica Neue"/>
              <a:buNone/>
            </a:pPr>
            <a:r>
              <a:rPr lang="en-US" sz="7000" b="1" i="1" u="none" strike="noStrike" cap="none">
                <a:solidFill>
                  <a:srgbClr val="FFFFFF"/>
                </a:solidFill>
                <a:latin typeface="Helvetica Neue"/>
                <a:ea typeface="Helvetica Neue"/>
                <a:cs typeface="Helvetica Neue"/>
                <a:sym typeface="Helvetica Neue"/>
              </a:rPr>
              <a:t>Vehicle Team</a:t>
            </a:r>
            <a:endParaRPr/>
          </a:p>
        </p:txBody>
      </p:sp>
      <p:sp>
        <p:nvSpPr>
          <p:cNvPr id="67" name="Google Shape;67;p13"/>
          <p:cNvSpPr txBox="1"/>
          <p:nvPr/>
        </p:nvSpPr>
        <p:spPr>
          <a:xfrm>
            <a:off x="16940875" y="6552025"/>
            <a:ext cx="15539400" cy="1145100"/>
          </a:xfrm>
          <a:prstGeom prst="rect">
            <a:avLst/>
          </a:prstGeom>
          <a:no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FFFFFF"/>
              </a:buClr>
              <a:buSzPts val="7000"/>
              <a:buFont typeface="Helvetica Neue"/>
              <a:buNone/>
            </a:pPr>
            <a:r>
              <a:rPr lang="en-US" sz="7000" b="1" i="1" u="none" strike="noStrike" cap="none">
                <a:solidFill>
                  <a:srgbClr val="FFFFFF"/>
                </a:solidFill>
                <a:latin typeface="Helvetica Neue"/>
                <a:ea typeface="Helvetica Neue"/>
                <a:cs typeface="Helvetica Neue"/>
                <a:sym typeface="Helvetica Neue"/>
              </a:rPr>
              <a:t>Where Convenience Meets Campus</a:t>
            </a:r>
            <a:endParaRPr/>
          </a:p>
        </p:txBody>
      </p:sp>
      <p:sp>
        <p:nvSpPr>
          <p:cNvPr id="68" name="Google Shape;68;p13"/>
          <p:cNvSpPr/>
          <p:nvPr/>
        </p:nvSpPr>
        <p:spPr>
          <a:xfrm>
            <a:off x="503050" y="1618850"/>
            <a:ext cx="9225600" cy="3309300"/>
          </a:xfrm>
          <a:prstGeom prst="wedgeEllipseCallout">
            <a:avLst>
              <a:gd name="adj1" fmla="val 52259"/>
              <a:gd name="adj2" fmla="val 57488"/>
            </a:avLst>
          </a:pr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490905"/>
              </a:buClr>
              <a:buSzPts val="15000"/>
              <a:buFont typeface="Helvetica Neue"/>
              <a:buNone/>
            </a:pPr>
            <a:r>
              <a:rPr lang="en-US" sz="12000" b="1" i="0" u="none" strike="noStrike" cap="none">
                <a:solidFill>
                  <a:srgbClr val="490905"/>
                </a:solidFill>
                <a:latin typeface="Helvetica Neue"/>
                <a:ea typeface="Helvetica Neue"/>
                <a:cs typeface="Helvetica Neue"/>
                <a:sym typeface="Helvetica Neue"/>
              </a:rPr>
              <a:t>How</a:t>
            </a:r>
            <a:r>
              <a:rPr lang="en-US" sz="12000" b="1">
                <a:solidFill>
                  <a:srgbClr val="490905"/>
                </a:solidFill>
                <a:latin typeface="Helvetica Neue"/>
                <a:ea typeface="Helvetica Neue"/>
                <a:cs typeface="Helvetica Neue"/>
                <a:sym typeface="Helvetica Neue"/>
              </a:rPr>
              <a:t>d</a:t>
            </a:r>
            <a:r>
              <a:rPr lang="en-US" sz="12000" b="1" i="0" u="none" strike="noStrike" cap="none">
                <a:solidFill>
                  <a:srgbClr val="490905"/>
                </a:solidFill>
                <a:latin typeface="Helvetica Neue"/>
                <a:ea typeface="Helvetica Neue"/>
                <a:cs typeface="Helvetica Neue"/>
                <a:sym typeface="Helvetica Neue"/>
              </a:rPr>
              <a:t>y</a:t>
            </a:r>
            <a:endParaRPr sz="12000"/>
          </a:p>
        </p:txBody>
      </p:sp>
      <p:sp>
        <p:nvSpPr>
          <p:cNvPr id="69" name="Google Shape;69;p13"/>
          <p:cNvSpPr txBox="1"/>
          <p:nvPr/>
        </p:nvSpPr>
        <p:spPr>
          <a:xfrm>
            <a:off x="10790150" y="2275825"/>
            <a:ext cx="9612600" cy="2360400"/>
          </a:xfrm>
          <a:prstGeom prst="rect">
            <a:avLst/>
          </a:prstGeom>
          <a:noFill/>
          <a:ln>
            <a:noFill/>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FFFFFF"/>
              </a:buClr>
              <a:buSzPts val="15000"/>
              <a:buFont typeface="Helvetica Neue"/>
              <a:buNone/>
            </a:pPr>
            <a:r>
              <a:rPr lang="en-US" sz="12000" b="1" i="0" u="none" strike="noStrike" cap="none">
                <a:solidFill>
                  <a:srgbClr val="FFFFFF"/>
                </a:solidFill>
                <a:latin typeface="Helvetica Neue"/>
                <a:ea typeface="Helvetica Neue"/>
                <a:cs typeface="Helvetica Neue"/>
                <a:sym typeface="Helvetica Neue"/>
              </a:rPr>
              <a:t>TAMUber!</a:t>
            </a:r>
            <a:endParaRPr sz="12000"/>
          </a:p>
        </p:txBody>
      </p:sp>
      <p:sp>
        <p:nvSpPr>
          <p:cNvPr id="70" name="Google Shape;70;p13"/>
          <p:cNvSpPr/>
          <p:nvPr/>
        </p:nvSpPr>
        <p:spPr>
          <a:xfrm>
            <a:off x="660722" y="35783044"/>
            <a:ext cx="7366001" cy="7366001"/>
          </a:xfrm>
          <a:prstGeom prst="roundRect">
            <a:avLst>
              <a:gd name="adj" fmla="val 10345"/>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3"/>
          <p:cNvSpPr/>
          <p:nvPr/>
        </p:nvSpPr>
        <p:spPr>
          <a:xfrm>
            <a:off x="16814847" y="35783019"/>
            <a:ext cx="7365900" cy="7365900"/>
          </a:xfrm>
          <a:prstGeom prst="roundRect">
            <a:avLst>
              <a:gd name="adj" fmla="val 10345"/>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3"/>
          <p:cNvSpPr/>
          <p:nvPr/>
        </p:nvSpPr>
        <p:spPr>
          <a:xfrm>
            <a:off x="24891677" y="35783044"/>
            <a:ext cx="7366001" cy="7366001"/>
          </a:xfrm>
          <a:prstGeom prst="roundRect">
            <a:avLst>
              <a:gd name="adj" fmla="val 10345"/>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3"/>
          <p:cNvSpPr/>
          <p:nvPr/>
        </p:nvSpPr>
        <p:spPr>
          <a:xfrm>
            <a:off x="24893794" y="27629644"/>
            <a:ext cx="7361768" cy="7366001"/>
          </a:xfrm>
          <a:prstGeom prst="roundRect">
            <a:avLst>
              <a:gd name="adj" fmla="val 10351"/>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3"/>
          <p:cNvSpPr/>
          <p:nvPr/>
        </p:nvSpPr>
        <p:spPr>
          <a:xfrm>
            <a:off x="660722" y="8484585"/>
            <a:ext cx="23520401" cy="10320736"/>
          </a:xfrm>
          <a:prstGeom prst="roundRect">
            <a:avLst>
              <a:gd name="adj" fmla="val 7383"/>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3"/>
          <p:cNvSpPr/>
          <p:nvPr/>
        </p:nvSpPr>
        <p:spPr>
          <a:xfrm>
            <a:off x="24891677" y="16579747"/>
            <a:ext cx="7361768" cy="10320736"/>
          </a:xfrm>
          <a:prstGeom prst="roundRect">
            <a:avLst>
              <a:gd name="adj" fmla="val 10351"/>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3"/>
          <p:cNvSpPr/>
          <p:nvPr/>
        </p:nvSpPr>
        <p:spPr>
          <a:xfrm>
            <a:off x="24893794" y="8484585"/>
            <a:ext cx="7361768" cy="7366001"/>
          </a:xfrm>
          <a:prstGeom prst="roundRect">
            <a:avLst>
              <a:gd name="adj" fmla="val 10351"/>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7" name="Google Shape;77;p13" descr="mobile_device.jpeg"/>
          <p:cNvPicPr preferRelativeResize="0"/>
          <p:nvPr/>
        </p:nvPicPr>
        <p:blipFill rotWithShape="1">
          <a:blip r:embed="rId4">
            <a:alphaModFix/>
          </a:blip>
          <a:srcRect/>
          <a:stretch/>
        </p:blipFill>
        <p:spPr>
          <a:xfrm>
            <a:off x="1438221" y="11902870"/>
            <a:ext cx="10591801" cy="6667501"/>
          </a:xfrm>
          <a:prstGeom prst="rect">
            <a:avLst/>
          </a:prstGeom>
          <a:noFill/>
          <a:ln>
            <a:noFill/>
          </a:ln>
        </p:spPr>
      </p:pic>
      <p:pic>
        <p:nvPicPr>
          <p:cNvPr id="78" name="Google Shape;78;p13"/>
          <p:cNvPicPr preferRelativeResize="0"/>
          <p:nvPr/>
        </p:nvPicPr>
        <p:blipFill rotWithShape="1">
          <a:blip r:embed="rId5">
            <a:alphaModFix/>
          </a:blip>
          <a:srcRect t="758" b="758"/>
          <a:stretch/>
        </p:blipFill>
        <p:spPr>
          <a:xfrm>
            <a:off x="12811823" y="12036220"/>
            <a:ext cx="10452101" cy="6400802"/>
          </a:xfrm>
          <a:prstGeom prst="rect">
            <a:avLst/>
          </a:prstGeom>
          <a:noFill/>
          <a:ln>
            <a:noFill/>
          </a:ln>
        </p:spPr>
      </p:pic>
      <p:sp>
        <p:nvSpPr>
          <p:cNvPr id="79" name="Google Shape;79;p13"/>
          <p:cNvSpPr txBox="1"/>
          <p:nvPr/>
        </p:nvSpPr>
        <p:spPr>
          <a:xfrm>
            <a:off x="1374524" y="9175799"/>
            <a:ext cx="22092796" cy="2798926"/>
          </a:xfrm>
          <a:prstGeom prst="rect">
            <a:avLst/>
          </a:prstGeom>
          <a:noFill/>
          <a:ln>
            <a:noFill/>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000000"/>
              </a:buClr>
              <a:buSzPts val="3600"/>
              <a:buFont typeface="Helvetica Neue"/>
              <a:buNone/>
            </a:pPr>
            <a:r>
              <a:rPr lang="en-US" sz="3600" b="1" i="0" u="none" strike="noStrike" cap="none">
                <a:solidFill>
                  <a:srgbClr val="000000"/>
                </a:solidFill>
                <a:latin typeface="Helvetica Neue"/>
                <a:ea typeface="Helvetica Neue"/>
                <a:cs typeface="Helvetica Neue"/>
                <a:sym typeface="Helvetica Neue"/>
              </a:rPr>
              <a:t>INTRODUCTION</a:t>
            </a:r>
            <a:endParaRPr/>
          </a:p>
          <a:p>
            <a:pPr marL="0" marR="0" lvl="0" indent="0" algn="just" rtl="0">
              <a:lnSpc>
                <a:spcPct val="100000"/>
              </a:lnSpc>
              <a:spcBef>
                <a:spcPts val="0"/>
              </a:spcBef>
              <a:spcAft>
                <a:spcPts val="0"/>
              </a:spcAft>
              <a:buClr>
                <a:srgbClr val="000000"/>
              </a:buClr>
              <a:buSzPts val="2800"/>
              <a:buFont typeface="Helvetica Neue"/>
              <a:buNone/>
            </a:pPr>
            <a:r>
              <a:rPr lang="en-US" sz="2800" b="0" i="0" u="none" strike="noStrike" cap="none">
                <a:solidFill>
                  <a:srgbClr val="000000"/>
                </a:solidFill>
                <a:latin typeface="Helvetica Neue"/>
                <a:ea typeface="Helvetica Neue"/>
                <a:cs typeface="Helvetica Neue"/>
                <a:sym typeface="Helvetica Neue"/>
              </a:rPr>
              <a:t>People with disability or mobility disadvantages need to get a free ride in school for classes, otherwise this inconvenience might infringe their educational opportunity. In light of this situation, Texas A&amp;M University wants to bring transportation service on campus. With TAMUber solution, we easily arrange an available driver and vehicle to give a ride for users to designated location. We also provide a convenient vehicle monitoring system for transportation administrators and drivers, to check the status of other admins, drivers, vehicles,  and users’ requests, and see where the drivers and passengers are for safety reasons.</a:t>
            </a:r>
            <a:endParaRPr/>
          </a:p>
        </p:txBody>
      </p:sp>
      <p:cxnSp>
        <p:nvCxnSpPr>
          <p:cNvPr id="80" name="Google Shape;80;p13"/>
          <p:cNvCxnSpPr/>
          <p:nvPr/>
        </p:nvCxnSpPr>
        <p:spPr>
          <a:xfrm rot="10800000" flipH="1">
            <a:off x="12420922" y="12487774"/>
            <a:ext cx="1" cy="5497693"/>
          </a:xfrm>
          <a:prstGeom prst="straightConnector1">
            <a:avLst/>
          </a:prstGeom>
          <a:noFill/>
          <a:ln w="50800" cap="flat" cmpd="sng">
            <a:solidFill>
              <a:srgbClr val="000000"/>
            </a:solidFill>
            <a:prstDash val="solid"/>
            <a:round/>
            <a:headEnd type="none" w="sm" len="sm"/>
            <a:tailEnd type="none" w="sm" len="sm"/>
          </a:ln>
        </p:spPr>
      </p:cxnSp>
      <p:sp>
        <p:nvSpPr>
          <p:cNvPr id="81" name="Google Shape;81;p13"/>
          <p:cNvSpPr txBox="1"/>
          <p:nvPr/>
        </p:nvSpPr>
        <p:spPr>
          <a:xfrm>
            <a:off x="25444192" y="9002911"/>
            <a:ext cx="6260971" cy="1935326"/>
          </a:xfrm>
          <a:prstGeom prst="rect">
            <a:avLst/>
          </a:prstGeom>
          <a:noFill/>
          <a:ln>
            <a:noFill/>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000000"/>
              </a:buClr>
              <a:buSzPts val="3600"/>
              <a:buFont typeface="Helvetica Neue"/>
              <a:buNone/>
            </a:pPr>
            <a:r>
              <a:rPr lang="en-US" sz="3600" b="1" i="0" u="none" strike="noStrike" cap="none">
                <a:solidFill>
                  <a:srgbClr val="000000"/>
                </a:solidFill>
                <a:latin typeface="Helvetica Neue"/>
                <a:ea typeface="Helvetica Neue"/>
                <a:cs typeface="Helvetica Neue"/>
                <a:sym typeface="Helvetica Neue"/>
              </a:rPr>
              <a:t>LOGIN PAGE</a:t>
            </a:r>
            <a:endParaRPr/>
          </a:p>
          <a:p>
            <a:pPr marL="0" marR="0" lvl="0" indent="0" algn="just" rtl="0">
              <a:lnSpc>
                <a:spcPct val="100000"/>
              </a:lnSpc>
              <a:spcBef>
                <a:spcPts val="0"/>
              </a:spcBef>
              <a:spcAft>
                <a:spcPts val="0"/>
              </a:spcAft>
              <a:buClr>
                <a:srgbClr val="000000"/>
              </a:buClr>
              <a:buSzPts val="2800"/>
              <a:buFont typeface="Helvetica Neue"/>
              <a:buNone/>
            </a:pPr>
            <a:r>
              <a:rPr lang="en-US" sz="2800" b="0" i="0" u="none" strike="noStrike" cap="none">
                <a:solidFill>
                  <a:srgbClr val="000000"/>
                </a:solidFill>
                <a:latin typeface="Helvetica Neue"/>
                <a:ea typeface="Helvetica Neue"/>
                <a:cs typeface="Helvetica Neue"/>
                <a:sym typeface="Helvetica Neue"/>
              </a:rPr>
              <a:t>This page allows administrators to sign in/up in TAMUber monitoring system. </a:t>
            </a:r>
            <a:endParaRPr/>
          </a:p>
        </p:txBody>
      </p:sp>
      <p:sp>
        <p:nvSpPr>
          <p:cNvPr id="82" name="Google Shape;82;p13"/>
          <p:cNvSpPr txBox="1"/>
          <p:nvPr/>
        </p:nvSpPr>
        <p:spPr>
          <a:xfrm>
            <a:off x="1213237" y="36151344"/>
            <a:ext cx="6260971" cy="2798926"/>
          </a:xfrm>
          <a:prstGeom prst="rect">
            <a:avLst/>
          </a:prstGeom>
          <a:noFill/>
          <a:ln>
            <a:noFill/>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000000"/>
              </a:buClr>
              <a:buSzPts val="3600"/>
              <a:buFont typeface="Helvetica Neue"/>
              <a:buNone/>
            </a:pPr>
            <a:r>
              <a:rPr lang="en-US" sz="3600" b="1" i="0" u="none" strike="noStrike" cap="none">
                <a:solidFill>
                  <a:srgbClr val="000000"/>
                </a:solidFill>
                <a:latin typeface="Helvetica Neue"/>
                <a:ea typeface="Helvetica Neue"/>
                <a:cs typeface="Helvetica Neue"/>
                <a:sym typeface="Helvetica Neue"/>
              </a:rPr>
              <a:t>VEHICLES</a:t>
            </a:r>
            <a:endParaRPr/>
          </a:p>
          <a:p>
            <a:pPr marL="0" marR="0" lvl="0" indent="0" algn="just" rtl="0">
              <a:lnSpc>
                <a:spcPct val="100000"/>
              </a:lnSpc>
              <a:spcBef>
                <a:spcPts val="0"/>
              </a:spcBef>
              <a:spcAft>
                <a:spcPts val="0"/>
              </a:spcAft>
              <a:buClr>
                <a:srgbClr val="000000"/>
              </a:buClr>
              <a:buSzPts val="2800"/>
              <a:buFont typeface="Helvetica Neue"/>
              <a:buNone/>
            </a:pPr>
            <a:r>
              <a:rPr lang="en-US" sz="2800">
                <a:solidFill>
                  <a:schemeClr val="dk1"/>
                </a:solidFill>
                <a:latin typeface="Helvetica Neue"/>
                <a:ea typeface="Helvetica Neue"/>
                <a:cs typeface="Helvetica Neue"/>
                <a:sym typeface="Helvetica Neue"/>
              </a:rPr>
              <a:t>This page shows</a:t>
            </a:r>
            <a:r>
              <a:rPr lang="en-US" sz="2800" b="0" i="0" u="none" strike="noStrike" cap="none">
                <a:solidFill>
                  <a:srgbClr val="000000"/>
                </a:solidFill>
                <a:latin typeface="Helvetica Neue"/>
                <a:ea typeface="Helvetica Neue"/>
                <a:cs typeface="Helvetica Neue"/>
                <a:sym typeface="Helvetica Neue"/>
              </a:rPr>
              <a:t> </a:t>
            </a:r>
            <a:r>
              <a:rPr lang="en-US" sz="2800">
                <a:latin typeface="Helvetica Neue"/>
                <a:ea typeface="Helvetica Neue"/>
                <a:cs typeface="Helvetica Neue"/>
                <a:sym typeface="Helvetica Neue"/>
              </a:rPr>
              <a:t>information</a:t>
            </a:r>
            <a:r>
              <a:rPr lang="en-US" sz="2800" b="0" i="0" u="none" strike="noStrike" cap="none">
                <a:solidFill>
                  <a:srgbClr val="000000"/>
                </a:solidFill>
                <a:latin typeface="Helvetica Neue"/>
                <a:ea typeface="Helvetica Neue"/>
                <a:cs typeface="Helvetica Neue"/>
                <a:sym typeface="Helvetica Neue"/>
              </a:rPr>
              <a:t> of all vehicles, </a:t>
            </a:r>
            <a:r>
              <a:rPr lang="en-US" sz="2800">
                <a:latin typeface="Helvetica Neue"/>
                <a:ea typeface="Helvetica Neue"/>
                <a:cs typeface="Helvetica Neue"/>
                <a:sym typeface="Helvetica Neue"/>
              </a:rPr>
              <a:t>including </a:t>
            </a:r>
            <a:r>
              <a:rPr lang="en-US" sz="2800" b="0" i="0" u="none" strike="noStrike" cap="none">
                <a:solidFill>
                  <a:srgbClr val="000000"/>
                </a:solidFill>
                <a:latin typeface="Helvetica Neue"/>
                <a:ea typeface="Helvetica Neue"/>
                <a:cs typeface="Helvetica Neue"/>
                <a:sym typeface="Helvetica Neue"/>
              </a:rPr>
              <a:t>plate number</a:t>
            </a:r>
            <a:r>
              <a:rPr lang="en-US" sz="2800">
                <a:latin typeface="Helvetica Neue"/>
                <a:ea typeface="Helvetica Neue"/>
                <a:cs typeface="Helvetica Neue"/>
                <a:sym typeface="Helvetica Neue"/>
              </a:rPr>
              <a:t> </a:t>
            </a:r>
            <a:r>
              <a:rPr lang="en-US" sz="2800" b="0" i="0" u="none" strike="noStrike" cap="none">
                <a:solidFill>
                  <a:srgbClr val="000000"/>
                </a:solidFill>
                <a:latin typeface="Helvetica Neue"/>
                <a:ea typeface="Helvetica Neue"/>
                <a:cs typeface="Helvetica Neue"/>
                <a:sym typeface="Helvetica Neue"/>
              </a:rPr>
              <a:t>and available statu</a:t>
            </a:r>
            <a:r>
              <a:rPr lang="en-US" sz="2800">
                <a:latin typeface="Helvetica Neue"/>
                <a:ea typeface="Helvetica Neue"/>
                <a:cs typeface="Helvetica Neue"/>
                <a:sym typeface="Helvetica Neue"/>
              </a:rPr>
              <a:t>s</a:t>
            </a:r>
            <a:r>
              <a:rPr lang="en-US" sz="2800" b="0" i="0" u="none" strike="noStrike" cap="none">
                <a:solidFill>
                  <a:srgbClr val="000000"/>
                </a:solidFill>
                <a:latin typeface="Helvetica Neue"/>
                <a:ea typeface="Helvetica Neue"/>
                <a:cs typeface="Helvetica Neue"/>
                <a:sym typeface="Helvetica Neue"/>
              </a:rPr>
              <a:t>. </a:t>
            </a:r>
            <a:r>
              <a:rPr lang="en-US" sz="2800">
                <a:latin typeface="Helvetica Neue"/>
                <a:ea typeface="Helvetica Neue"/>
                <a:cs typeface="Helvetica Neue"/>
                <a:sym typeface="Helvetica Neue"/>
              </a:rPr>
              <a:t>The</a:t>
            </a:r>
            <a:r>
              <a:rPr lang="en-US" sz="2800" b="0" i="0" u="none" strike="noStrike" cap="none">
                <a:solidFill>
                  <a:srgbClr val="000000"/>
                </a:solidFill>
                <a:latin typeface="Helvetica Neue"/>
                <a:ea typeface="Helvetica Neue"/>
                <a:cs typeface="Helvetica Neue"/>
                <a:sym typeface="Helvetica Neue"/>
              </a:rPr>
              <a:t> administrators </a:t>
            </a:r>
            <a:r>
              <a:rPr lang="en-US" sz="2800">
                <a:latin typeface="Helvetica Neue"/>
                <a:ea typeface="Helvetica Neue"/>
                <a:cs typeface="Helvetica Neue"/>
                <a:sym typeface="Helvetica Neue"/>
              </a:rPr>
              <a:t>can</a:t>
            </a:r>
            <a:r>
              <a:rPr lang="en-US" sz="2800" b="0" i="0" u="none" strike="noStrike" cap="none">
                <a:solidFill>
                  <a:srgbClr val="000000"/>
                </a:solidFill>
                <a:latin typeface="Helvetica Neue"/>
                <a:ea typeface="Helvetica Neue"/>
                <a:cs typeface="Helvetica Neue"/>
                <a:sym typeface="Helvetica Neue"/>
              </a:rPr>
              <a:t> create, update</a:t>
            </a:r>
            <a:r>
              <a:rPr lang="en-US" sz="2800">
                <a:latin typeface="Helvetica Neue"/>
                <a:ea typeface="Helvetica Neue"/>
                <a:cs typeface="Helvetica Neue"/>
                <a:sym typeface="Helvetica Neue"/>
              </a:rPr>
              <a:t>, </a:t>
            </a:r>
            <a:r>
              <a:rPr lang="en-US" sz="2800" b="0" i="0" u="none" strike="noStrike" cap="none">
                <a:solidFill>
                  <a:srgbClr val="000000"/>
                </a:solidFill>
                <a:latin typeface="Helvetica Neue"/>
                <a:ea typeface="Helvetica Neue"/>
                <a:cs typeface="Helvetica Neue"/>
                <a:sym typeface="Helvetica Neue"/>
              </a:rPr>
              <a:t>and delete vehicles</a:t>
            </a:r>
            <a:r>
              <a:rPr lang="en-US" sz="2800">
                <a:latin typeface="Helvetica Neue"/>
                <a:ea typeface="Helvetica Neue"/>
                <a:cs typeface="Helvetica Neue"/>
                <a:sym typeface="Helvetica Neue"/>
              </a:rPr>
              <a:t> on this page</a:t>
            </a:r>
            <a:r>
              <a:rPr lang="en-US" sz="2800" b="0" i="0" u="none" strike="noStrike" cap="none">
                <a:solidFill>
                  <a:srgbClr val="000000"/>
                </a:solidFill>
                <a:latin typeface="Helvetica Neue"/>
                <a:ea typeface="Helvetica Neue"/>
                <a:cs typeface="Helvetica Neue"/>
                <a:sym typeface="Helvetica Neue"/>
              </a:rPr>
              <a:t>. </a:t>
            </a:r>
            <a:endParaRPr/>
          </a:p>
        </p:txBody>
      </p:sp>
      <p:sp>
        <p:nvSpPr>
          <p:cNvPr id="83" name="Google Shape;83;p13"/>
          <p:cNvSpPr txBox="1"/>
          <p:nvPr/>
        </p:nvSpPr>
        <p:spPr>
          <a:xfrm>
            <a:off x="9290437" y="36151344"/>
            <a:ext cx="6260971" cy="2367126"/>
          </a:xfrm>
          <a:prstGeom prst="rect">
            <a:avLst/>
          </a:prstGeom>
          <a:noFill/>
          <a:ln>
            <a:noFill/>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000000"/>
              </a:buClr>
              <a:buSzPts val="3600"/>
              <a:buFont typeface="Helvetica Neue"/>
              <a:buNone/>
            </a:pPr>
            <a:r>
              <a:rPr lang="en-US" sz="3600" b="1" i="0" u="none" strike="noStrike" cap="none">
                <a:solidFill>
                  <a:srgbClr val="000000"/>
                </a:solidFill>
                <a:latin typeface="Helvetica Neue"/>
                <a:ea typeface="Helvetica Neue"/>
                <a:cs typeface="Helvetica Neue"/>
                <a:sym typeface="Helvetica Neue"/>
              </a:rPr>
              <a:t>DRIVERS</a:t>
            </a:r>
            <a:endParaRPr/>
          </a:p>
          <a:p>
            <a:pPr marL="0" marR="0" lvl="0" indent="0" algn="just" rtl="0">
              <a:lnSpc>
                <a:spcPct val="100000"/>
              </a:lnSpc>
              <a:spcBef>
                <a:spcPts val="0"/>
              </a:spcBef>
              <a:spcAft>
                <a:spcPts val="0"/>
              </a:spcAft>
              <a:buClr>
                <a:srgbClr val="000000"/>
              </a:buClr>
              <a:buSzPts val="2800"/>
              <a:buFont typeface="Helvetica Neue"/>
              <a:buNone/>
            </a:pPr>
            <a:r>
              <a:rPr lang="en-US" sz="2800">
                <a:solidFill>
                  <a:schemeClr val="dk1"/>
                </a:solidFill>
                <a:latin typeface="Helvetica Neue"/>
                <a:ea typeface="Helvetica Neue"/>
                <a:cs typeface="Helvetica Neue"/>
                <a:sym typeface="Helvetica Neue"/>
              </a:rPr>
              <a:t>This page shows </a:t>
            </a:r>
            <a:r>
              <a:rPr lang="en-US" sz="2800">
                <a:latin typeface="Helvetica Neue"/>
                <a:ea typeface="Helvetica Neue"/>
                <a:cs typeface="Helvetica Neue"/>
                <a:sym typeface="Helvetica Neue"/>
              </a:rPr>
              <a:t>information of all drivers  including</a:t>
            </a:r>
            <a:r>
              <a:rPr lang="en-US" sz="2800" b="0" i="0" u="none" strike="noStrike" cap="none">
                <a:solidFill>
                  <a:srgbClr val="000000"/>
                </a:solidFill>
                <a:latin typeface="Helvetica Neue"/>
                <a:ea typeface="Helvetica Neue"/>
                <a:cs typeface="Helvetica Neue"/>
                <a:sym typeface="Helvetica Neue"/>
              </a:rPr>
              <a:t> names</a:t>
            </a:r>
            <a:r>
              <a:rPr lang="en-US" sz="2800">
                <a:latin typeface="Helvetica Neue"/>
                <a:ea typeface="Helvetica Neue"/>
                <a:cs typeface="Helvetica Neue"/>
                <a:sym typeface="Helvetica Neue"/>
              </a:rPr>
              <a:t> </a:t>
            </a:r>
            <a:r>
              <a:rPr lang="en-US" sz="2800" b="0" i="0" u="none" strike="noStrike" cap="none">
                <a:solidFill>
                  <a:srgbClr val="000000"/>
                </a:solidFill>
                <a:latin typeface="Helvetica Neue"/>
                <a:ea typeface="Helvetica Neue"/>
                <a:cs typeface="Helvetica Neue"/>
                <a:sym typeface="Helvetica Neue"/>
              </a:rPr>
              <a:t>and available status.</a:t>
            </a:r>
            <a:r>
              <a:rPr lang="en-US" sz="2800">
                <a:latin typeface="Helvetica Neue"/>
                <a:ea typeface="Helvetica Neue"/>
                <a:cs typeface="Helvetica Neue"/>
                <a:sym typeface="Helvetica Neue"/>
              </a:rPr>
              <a:t> The a</a:t>
            </a:r>
            <a:r>
              <a:rPr lang="en-US" sz="2800" b="0" i="0" u="none" strike="noStrike" cap="none">
                <a:solidFill>
                  <a:srgbClr val="000000"/>
                </a:solidFill>
                <a:latin typeface="Helvetica Neue"/>
                <a:ea typeface="Helvetica Neue"/>
                <a:cs typeface="Helvetica Neue"/>
                <a:sym typeface="Helvetica Neue"/>
              </a:rPr>
              <a:t>dministrators can create, update</a:t>
            </a:r>
            <a:r>
              <a:rPr lang="en-US" sz="2800">
                <a:latin typeface="Helvetica Neue"/>
                <a:ea typeface="Helvetica Neue"/>
                <a:cs typeface="Helvetica Neue"/>
                <a:sym typeface="Helvetica Neue"/>
              </a:rPr>
              <a:t>, </a:t>
            </a:r>
            <a:r>
              <a:rPr lang="en-US" sz="2800" b="0" i="0" u="none" strike="noStrike" cap="none">
                <a:solidFill>
                  <a:srgbClr val="000000"/>
                </a:solidFill>
                <a:latin typeface="Helvetica Neue"/>
                <a:ea typeface="Helvetica Neue"/>
                <a:cs typeface="Helvetica Neue"/>
                <a:sym typeface="Helvetica Neue"/>
              </a:rPr>
              <a:t>and delete drivers on this page. </a:t>
            </a:r>
            <a:endParaRPr/>
          </a:p>
        </p:txBody>
      </p:sp>
      <p:sp>
        <p:nvSpPr>
          <p:cNvPr id="84" name="Google Shape;84;p13"/>
          <p:cNvSpPr txBox="1"/>
          <p:nvPr/>
        </p:nvSpPr>
        <p:spPr>
          <a:xfrm>
            <a:off x="17367638" y="36151344"/>
            <a:ext cx="6260971" cy="2367126"/>
          </a:xfrm>
          <a:prstGeom prst="rect">
            <a:avLst/>
          </a:prstGeom>
          <a:noFill/>
          <a:ln>
            <a:noFill/>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000000"/>
              </a:buClr>
              <a:buSzPts val="3600"/>
              <a:buFont typeface="Helvetica Neue"/>
              <a:buNone/>
            </a:pPr>
            <a:r>
              <a:rPr lang="en-US" sz="3600" b="1" i="0" u="none" strike="noStrike" cap="none">
                <a:solidFill>
                  <a:srgbClr val="000000"/>
                </a:solidFill>
                <a:latin typeface="Helvetica Neue"/>
                <a:ea typeface="Helvetica Neue"/>
                <a:cs typeface="Helvetica Neue"/>
                <a:sym typeface="Helvetica Neue"/>
              </a:rPr>
              <a:t>ADMINS</a:t>
            </a:r>
            <a:endParaRPr/>
          </a:p>
          <a:p>
            <a:pPr marL="0" marR="0" lvl="0" indent="0" algn="just" rtl="0">
              <a:lnSpc>
                <a:spcPct val="100000"/>
              </a:lnSpc>
              <a:spcBef>
                <a:spcPts val="0"/>
              </a:spcBef>
              <a:spcAft>
                <a:spcPts val="0"/>
              </a:spcAft>
              <a:buClr>
                <a:srgbClr val="000000"/>
              </a:buClr>
              <a:buSzPts val="2800"/>
              <a:buFont typeface="Helvetica Neue"/>
              <a:buNone/>
            </a:pPr>
            <a:r>
              <a:rPr lang="en-US" sz="2800" b="0" i="0" u="none" strike="noStrike" cap="none">
                <a:solidFill>
                  <a:srgbClr val="000000"/>
                </a:solidFill>
                <a:latin typeface="Helvetica Neue"/>
                <a:ea typeface="Helvetica Neue"/>
                <a:cs typeface="Helvetica Neue"/>
                <a:sym typeface="Helvetica Neue"/>
              </a:rPr>
              <a:t>This page shows all administrators</a:t>
            </a:r>
            <a:r>
              <a:rPr lang="en-US" sz="2800">
                <a:latin typeface="Helvetica Neue"/>
                <a:ea typeface="Helvetica Neue"/>
                <a:cs typeface="Helvetica Neue"/>
                <a:sym typeface="Helvetica Neue"/>
              </a:rPr>
              <a:t>’</a:t>
            </a:r>
            <a:r>
              <a:rPr lang="en-US" sz="2800" b="0" i="0" u="none" strike="noStrike" cap="none">
                <a:solidFill>
                  <a:srgbClr val="000000"/>
                </a:solidFill>
                <a:latin typeface="Helvetica Neue"/>
                <a:ea typeface="Helvetica Neue"/>
                <a:cs typeface="Helvetica Neue"/>
                <a:sym typeface="Helvetica Neue"/>
              </a:rPr>
              <a:t> basic</a:t>
            </a:r>
            <a:r>
              <a:rPr lang="en-US" sz="2800">
                <a:latin typeface="Helvetica Neue"/>
                <a:ea typeface="Helvetica Neue"/>
                <a:cs typeface="Helvetica Neue"/>
                <a:sym typeface="Helvetica Neue"/>
              </a:rPr>
              <a:t> </a:t>
            </a:r>
            <a:r>
              <a:rPr lang="en-US" sz="2800" b="0" i="0" u="none" strike="noStrike" cap="none">
                <a:solidFill>
                  <a:srgbClr val="000000"/>
                </a:solidFill>
                <a:latin typeface="Helvetica Neue"/>
                <a:ea typeface="Helvetica Neue"/>
                <a:cs typeface="Helvetica Neue"/>
                <a:sym typeface="Helvetica Neue"/>
              </a:rPr>
              <a:t>information including na</a:t>
            </a:r>
            <a:r>
              <a:rPr lang="en-US" sz="2800">
                <a:latin typeface="Helvetica Neue"/>
                <a:ea typeface="Helvetica Neue"/>
                <a:cs typeface="Helvetica Neue"/>
                <a:sym typeface="Helvetica Neue"/>
              </a:rPr>
              <a:t>mes and emails. The administrators can </a:t>
            </a:r>
            <a:r>
              <a:rPr lang="en-US" sz="2800" b="0" i="0" u="none" strike="noStrike" cap="none">
                <a:solidFill>
                  <a:srgbClr val="000000"/>
                </a:solidFill>
                <a:latin typeface="Helvetica Neue"/>
                <a:ea typeface="Helvetica Neue"/>
                <a:cs typeface="Helvetica Neue"/>
                <a:sym typeface="Helvetica Neue"/>
              </a:rPr>
              <a:t>change</a:t>
            </a:r>
            <a:r>
              <a:rPr lang="en-US" sz="2800">
                <a:latin typeface="Helvetica Neue"/>
                <a:ea typeface="Helvetica Neue"/>
                <a:cs typeface="Helvetica Neue"/>
                <a:sym typeface="Helvetica Neue"/>
              </a:rPr>
              <a:t> </a:t>
            </a:r>
            <a:r>
              <a:rPr lang="en-US" sz="2800" b="0" i="0" u="none" strike="noStrike" cap="none">
                <a:solidFill>
                  <a:srgbClr val="000000"/>
                </a:solidFill>
                <a:latin typeface="Helvetica Neue"/>
                <a:ea typeface="Helvetica Neue"/>
                <a:cs typeface="Helvetica Neue"/>
                <a:sym typeface="Helvetica Neue"/>
              </a:rPr>
              <a:t>their password or log out.  </a:t>
            </a:r>
            <a:endParaRPr/>
          </a:p>
        </p:txBody>
      </p:sp>
      <p:sp>
        <p:nvSpPr>
          <p:cNvPr id="85" name="Google Shape;85;p13"/>
          <p:cNvSpPr txBox="1"/>
          <p:nvPr/>
        </p:nvSpPr>
        <p:spPr>
          <a:xfrm>
            <a:off x="25444838" y="28099544"/>
            <a:ext cx="6261000" cy="2367000"/>
          </a:xfrm>
          <a:prstGeom prst="rect">
            <a:avLst/>
          </a:prstGeom>
          <a:noFill/>
          <a:ln>
            <a:noFill/>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000000"/>
              </a:buClr>
              <a:buSzPts val="3600"/>
              <a:buFont typeface="Helvetica Neue"/>
              <a:buNone/>
            </a:pPr>
            <a:r>
              <a:rPr lang="en-US" sz="3600" b="1" i="0" u="none" strike="noStrike" cap="none">
                <a:solidFill>
                  <a:srgbClr val="000000"/>
                </a:solidFill>
                <a:latin typeface="Helvetica Neue"/>
                <a:ea typeface="Helvetica Neue"/>
                <a:cs typeface="Helvetica Neue"/>
                <a:sym typeface="Helvetica Neue"/>
              </a:rPr>
              <a:t>REQUESTS</a:t>
            </a:r>
            <a:endParaRPr/>
          </a:p>
          <a:p>
            <a:pPr marL="0" marR="0" lvl="0" indent="0" algn="just" rtl="0">
              <a:lnSpc>
                <a:spcPct val="100000"/>
              </a:lnSpc>
              <a:spcBef>
                <a:spcPts val="0"/>
              </a:spcBef>
              <a:spcAft>
                <a:spcPts val="0"/>
              </a:spcAft>
              <a:buClr>
                <a:srgbClr val="000000"/>
              </a:buClr>
              <a:buSzPts val="2800"/>
              <a:buFont typeface="Helvetica Neue"/>
              <a:buNone/>
            </a:pPr>
            <a:r>
              <a:rPr lang="en-US" sz="2800" b="0" i="0" u="none" strike="noStrike" cap="none">
                <a:solidFill>
                  <a:srgbClr val="000000"/>
                </a:solidFill>
                <a:latin typeface="Helvetica Neue"/>
                <a:ea typeface="Helvetica Neue"/>
                <a:cs typeface="Helvetica Neue"/>
                <a:sym typeface="Helvetica Neue"/>
              </a:rPr>
              <a:t>In this page, we present requests sent by users. Information includes users</a:t>
            </a:r>
            <a:r>
              <a:rPr lang="en-US" sz="2800">
                <a:latin typeface="Helvetica Neue"/>
                <a:ea typeface="Helvetica Neue"/>
                <a:cs typeface="Helvetica Neue"/>
                <a:sym typeface="Helvetica Neue"/>
              </a:rPr>
              <a:t>’</a:t>
            </a:r>
            <a:r>
              <a:rPr lang="en-US" sz="2800" b="0" i="0" u="none" strike="noStrike" cap="none">
                <a:solidFill>
                  <a:srgbClr val="000000"/>
                </a:solidFill>
                <a:latin typeface="Helvetica Neue"/>
                <a:ea typeface="Helvetica Neue"/>
                <a:cs typeface="Helvetica Neue"/>
                <a:sym typeface="Helvetica Neue"/>
              </a:rPr>
              <a:t> name, id, request timestamp, and start/end location.  </a:t>
            </a:r>
            <a:endParaRPr/>
          </a:p>
        </p:txBody>
      </p:sp>
      <p:sp>
        <p:nvSpPr>
          <p:cNvPr id="86" name="Google Shape;86;p13"/>
          <p:cNvSpPr txBox="1"/>
          <p:nvPr/>
        </p:nvSpPr>
        <p:spPr>
          <a:xfrm>
            <a:off x="25444200" y="17020875"/>
            <a:ext cx="6261000" cy="4905000"/>
          </a:xfrm>
          <a:prstGeom prst="rect">
            <a:avLst/>
          </a:prstGeom>
          <a:noFill/>
          <a:ln>
            <a:noFill/>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000000"/>
              </a:buClr>
              <a:buSzPts val="3600"/>
              <a:buFont typeface="Helvetica Neue"/>
              <a:buNone/>
            </a:pPr>
            <a:r>
              <a:rPr lang="en-US" sz="3600" b="1" i="0" u="none" strike="noStrike" cap="none">
                <a:solidFill>
                  <a:srgbClr val="000000"/>
                </a:solidFill>
                <a:latin typeface="Helvetica Neue"/>
                <a:ea typeface="Helvetica Neue"/>
                <a:cs typeface="Helvetica Neue"/>
                <a:sym typeface="Helvetica Neue"/>
              </a:rPr>
              <a:t>MONITORING PAGE</a:t>
            </a:r>
            <a:endParaRPr/>
          </a:p>
          <a:p>
            <a:pPr marL="0" marR="0" lvl="0" indent="0" algn="just" rtl="0">
              <a:lnSpc>
                <a:spcPct val="100000"/>
              </a:lnSpc>
              <a:spcBef>
                <a:spcPts val="0"/>
              </a:spcBef>
              <a:spcAft>
                <a:spcPts val="0"/>
              </a:spcAft>
              <a:buClr>
                <a:srgbClr val="000000"/>
              </a:buClr>
              <a:buSzPts val="2800"/>
              <a:buFont typeface="Helvetica Neue"/>
              <a:buNone/>
            </a:pPr>
            <a:r>
              <a:rPr lang="en-US" sz="2800" b="0" i="0" u="none" strike="noStrike" cap="none">
                <a:solidFill>
                  <a:srgbClr val="000000"/>
                </a:solidFill>
                <a:latin typeface="Helvetica Neue"/>
                <a:ea typeface="Helvetica Neue"/>
                <a:cs typeface="Helvetica Neue"/>
                <a:sym typeface="Helvetica Neue"/>
              </a:rPr>
              <a:t>In monitoring page,</a:t>
            </a:r>
            <a:r>
              <a:rPr lang="en-US" sz="2800">
                <a:latin typeface="Helvetica Neue"/>
                <a:ea typeface="Helvetica Neue"/>
                <a:cs typeface="Helvetica Neue"/>
                <a:sym typeface="Helvetica Neue"/>
              </a:rPr>
              <a:t> </a:t>
            </a:r>
            <a:r>
              <a:rPr lang="en-US" sz="2800" b="0" i="0" u="none" strike="noStrike" cap="none">
                <a:solidFill>
                  <a:srgbClr val="000000"/>
                </a:solidFill>
                <a:latin typeface="Helvetica Neue"/>
                <a:ea typeface="Helvetica Neue"/>
                <a:cs typeface="Helvetica Neue"/>
                <a:sym typeface="Helvetica Neue"/>
              </a:rPr>
              <a:t>we present current locations of vehicles </a:t>
            </a:r>
            <a:r>
              <a:rPr lang="en-US" sz="2800">
                <a:latin typeface="Helvetica Neue"/>
                <a:ea typeface="Helvetica Neue"/>
                <a:cs typeface="Helvetica Neue"/>
                <a:sym typeface="Helvetica Neue"/>
              </a:rPr>
              <a:t>with car icons </a:t>
            </a:r>
            <a:r>
              <a:rPr lang="en-US" sz="2800">
                <a:solidFill>
                  <a:schemeClr val="dk1"/>
                </a:solidFill>
                <a:latin typeface="Helvetica Neue"/>
                <a:ea typeface="Helvetica Neue"/>
                <a:cs typeface="Helvetica Neue"/>
                <a:sym typeface="Helvetica Neue"/>
              </a:rPr>
              <a:t>on the map</a:t>
            </a:r>
            <a:r>
              <a:rPr lang="en-US" sz="2800" b="0" i="0" u="none" strike="noStrike" cap="none">
                <a:solidFill>
                  <a:srgbClr val="000000"/>
                </a:solidFill>
                <a:latin typeface="Helvetica Neue"/>
                <a:ea typeface="Helvetica Neue"/>
                <a:cs typeface="Helvetica Neue"/>
                <a:sym typeface="Helvetica Neue"/>
              </a:rPr>
              <a:t>. When </a:t>
            </a:r>
            <a:r>
              <a:rPr lang="en-US" sz="2800">
                <a:latin typeface="Helvetica Neue"/>
                <a:ea typeface="Helvetica Neue"/>
                <a:cs typeface="Helvetica Neue"/>
                <a:sym typeface="Helvetica Neue"/>
              </a:rPr>
              <a:t>administrator move the </a:t>
            </a:r>
            <a:r>
              <a:rPr lang="en-US" sz="2800" b="0" i="0" u="none" strike="noStrike" cap="none">
                <a:solidFill>
                  <a:srgbClr val="000000"/>
                </a:solidFill>
                <a:latin typeface="Helvetica Neue"/>
                <a:ea typeface="Helvetica Neue"/>
                <a:cs typeface="Helvetica Neue"/>
                <a:sym typeface="Helvetica Neue"/>
              </a:rPr>
              <a:t>mouse cursor onto car icons, </a:t>
            </a:r>
            <a:r>
              <a:rPr lang="en-US" sz="2800">
                <a:latin typeface="Helvetica Neue"/>
                <a:ea typeface="Helvetica Neue"/>
                <a:cs typeface="Helvetica Neue"/>
                <a:sym typeface="Helvetica Neue"/>
              </a:rPr>
              <a:t>a brief information box would show up.</a:t>
            </a:r>
            <a:r>
              <a:rPr lang="en-US" sz="2800" b="0" i="0" u="none" strike="noStrike" cap="none">
                <a:solidFill>
                  <a:srgbClr val="000000"/>
                </a:solidFill>
                <a:latin typeface="Helvetica Neue"/>
                <a:ea typeface="Helvetica Neue"/>
                <a:cs typeface="Helvetica Neue"/>
                <a:sym typeface="Helvetica Neue"/>
              </a:rPr>
              <a:t> </a:t>
            </a:r>
            <a:endParaRPr sz="2800" b="0" i="0" u="none" strike="noStrike" cap="none">
              <a:solidFill>
                <a:srgbClr val="000000"/>
              </a:solidFill>
              <a:latin typeface="Helvetica Neue"/>
              <a:ea typeface="Helvetica Neue"/>
              <a:cs typeface="Helvetica Neue"/>
              <a:sym typeface="Helvetica Neue"/>
            </a:endParaRPr>
          </a:p>
          <a:p>
            <a:pPr marL="0" marR="0" lvl="0" indent="0" algn="just" rtl="0">
              <a:lnSpc>
                <a:spcPct val="100000"/>
              </a:lnSpc>
              <a:spcBef>
                <a:spcPts val="0"/>
              </a:spcBef>
              <a:spcAft>
                <a:spcPts val="0"/>
              </a:spcAft>
              <a:buClr>
                <a:srgbClr val="000000"/>
              </a:buClr>
              <a:buSzPts val="2800"/>
              <a:buFont typeface="Helvetica Neue"/>
              <a:buNone/>
            </a:pPr>
            <a:endParaRPr sz="2800">
              <a:latin typeface="Helvetica Neue"/>
              <a:ea typeface="Helvetica Neue"/>
              <a:cs typeface="Helvetica Neue"/>
              <a:sym typeface="Helvetica Neue"/>
            </a:endParaRPr>
          </a:p>
          <a:p>
            <a:pPr marL="0" marR="0" lvl="0" indent="0" algn="just" rtl="0">
              <a:lnSpc>
                <a:spcPct val="100000"/>
              </a:lnSpc>
              <a:spcBef>
                <a:spcPts val="0"/>
              </a:spcBef>
              <a:spcAft>
                <a:spcPts val="0"/>
              </a:spcAft>
              <a:buClr>
                <a:srgbClr val="000000"/>
              </a:buClr>
              <a:buSzPts val="2800"/>
              <a:buFont typeface="Helvetica Neue"/>
              <a:buNone/>
            </a:pPr>
            <a:r>
              <a:rPr lang="en-US" sz="2800" b="0" i="0" u="none" strike="noStrike" cap="none">
                <a:solidFill>
                  <a:srgbClr val="000000"/>
                </a:solidFill>
                <a:latin typeface="Helvetica Neue"/>
                <a:ea typeface="Helvetica Neue"/>
                <a:cs typeface="Helvetica Neue"/>
                <a:sym typeface="Helvetica Neue"/>
              </a:rPr>
              <a:t>At the bottom, monitoring staff can see a complete list of current dispatched</a:t>
            </a:r>
            <a:r>
              <a:rPr lang="en-US" sz="2800">
                <a:latin typeface="Helvetica Neue"/>
                <a:ea typeface="Helvetica Neue"/>
                <a:cs typeface="Helvetica Neue"/>
                <a:sym typeface="Helvetica Neue"/>
              </a:rPr>
              <a:t> </a:t>
            </a:r>
            <a:r>
              <a:rPr lang="en-US" sz="2800" b="0" i="0" u="none" strike="noStrike" cap="none">
                <a:solidFill>
                  <a:srgbClr val="000000"/>
                </a:solidFill>
                <a:latin typeface="Helvetica Neue"/>
                <a:ea typeface="Helvetica Neue"/>
                <a:cs typeface="Helvetica Neue"/>
                <a:sym typeface="Helvetica Neue"/>
              </a:rPr>
              <a:t>vehicles with</a:t>
            </a:r>
            <a:r>
              <a:rPr lang="en-US" sz="2800">
                <a:latin typeface="Helvetica Neue"/>
                <a:ea typeface="Helvetica Neue"/>
                <a:cs typeface="Helvetica Neue"/>
                <a:sym typeface="Helvetica Neue"/>
              </a:rPr>
              <a:t> </a:t>
            </a:r>
            <a:r>
              <a:rPr lang="en-US" sz="2800" b="0" i="0" u="none" strike="noStrike" cap="none">
                <a:solidFill>
                  <a:srgbClr val="000000"/>
                </a:solidFill>
                <a:latin typeface="Helvetica Neue"/>
                <a:ea typeface="Helvetica Neue"/>
                <a:cs typeface="Helvetica Neue"/>
                <a:sym typeface="Helvetica Neue"/>
              </a:rPr>
              <a:t>information of users’ requests.</a:t>
            </a:r>
            <a:endParaRPr/>
          </a:p>
        </p:txBody>
      </p:sp>
      <p:pic>
        <p:nvPicPr>
          <p:cNvPr id="87" name="Google Shape;87;p13" descr="Google Shape;66;p13"/>
          <p:cNvPicPr preferRelativeResize="0"/>
          <p:nvPr/>
        </p:nvPicPr>
        <p:blipFill rotWithShape="1">
          <a:blip r:embed="rId6">
            <a:alphaModFix/>
          </a:blip>
          <a:srcRect/>
          <a:stretch/>
        </p:blipFill>
        <p:spPr>
          <a:xfrm>
            <a:off x="25444200" y="22453426"/>
            <a:ext cx="6260949" cy="3523523"/>
          </a:xfrm>
          <a:prstGeom prst="rect">
            <a:avLst/>
          </a:prstGeom>
          <a:noFill/>
          <a:ln>
            <a:noFill/>
          </a:ln>
        </p:spPr>
      </p:pic>
      <p:sp>
        <p:nvSpPr>
          <p:cNvPr id="88" name="Google Shape;88;p13"/>
          <p:cNvSpPr/>
          <p:nvPr/>
        </p:nvSpPr>
        <p:spPr>
          <a:xfrm>
            <a:off x="4207555" y="20120647"/>
            <a:ext cx="762000" cy="762000"/>
          </a:xfrm>
          <a:prstGeom prst="ellipse">
            <a:avLst/>
          </a:prstGeom>
          <a:solidFill>
            <a:srgbClr val="95BB7E"/>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3600"/>
              <a:buFont typeface="Helvetica Neue"/>
              <a:buNone/>
            </a:pPr>
            <a:r>
              <a:rPr lang="en-US" sz="3600" b="1" i="0" u="none" strike="noStrike" cap="none">
                <a:solidFill>
                  <a:srgbClr val="000000"/>
                </a:solidFill>
                <a:latin typeface="Helvetica Neue"/>
                <a:ea typeface="Helvetica Neue"/>
                <a:cs typeface="Helvetica Neue"/>
                <a:sym typeface="Helvetica Neue"/>
              </a:rPr>
              <a:t>1</a:t>
            </a:r>
            <a:endParaRPr/>
          </a:p>
        </p:txBody>
      </p:sp>
      <p:sp>
        <p:nvSpPr>
          <p:cNvPr id="89" name="Google Shape;89;p13"/>
          <p:cNvSpPr/>
          <p:nvPr/>
        </p:nvSpPr>
        <p:spPr>
          <a:xfrm>
            <a:off x="25552400" y="16948047"/>
            <a:ext cx="762000" cy="762001"/>
          </a:xfrm>
          <a:prstGeom prst="ellipse">
            <a:avLst/>
          </a:prstGeom>
          <a:solidFill>
            <a:srgbClr val="95BB7E"/>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3600"/>
              <a:buFont typeface="Helvetica Neue"/>
              <a:buNone/>
            </a:pPr>
            <a:r>
              <a:rPr lang="en-US" sz="3600" b="1" i="0" u="none" strike="noStrike" cap="none">
                <a:solidFill>
                  <a:srgbClr val="000000"/>
                </a:solidFill>
                <a:latin typeface="Helvetica Neue"/>
                <a:ea typeface="Helvetica Neue"/>
                <a:cs typeface="Helvetica Neue"/>
                <a:sym typeface="Helvetica Neue"/>
              </a:rPr>
              <a:t>1</a:t>
            </a:r>
            <a:endParaRPr/>
          </a:p>
        </p:txBody>
      </p:sp>
      <p:sp>
        <p:nvSpPr>
          <p:cNvPr id="90" name="Google Shape;90;p13"/>
          <p:cNvSpPr/>
          <p:nvPr/>
        </p:nvSpPr>
        <p:spPr>
          <a:xfrm>
            <a:off x="16729395" y="20128197"/>
            <a:ext cx="762000" cy="762000"/>
          </a:xfrm>
          <a:prstGeom prst="ellipse">
            <a:avLst/>
          </a:prstGeom>
          <a:solidFill>
            <a:srgbClr val="95BB7E"/>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3600"/>
              <a:buFont typeface="Helvetica Neue"/>
              <a:buNone/>
            </a:pPr>
            <a:r>
              <a:rPr lang="en-US" sz="3600" b="1" i="0" u="none" strike="noStrike" cap="none">
                <a:solidFill>
                  <a:srgbClr val="000000"/>
                </a:solidFill>
                <a:latin typeface="Helvetica Neue"/>
                <a:ea typeface="Helvetica Neue"/>
                <a:cs typeface="Helvetica Neue"/>
                <a:sym typeface="Helvetica Neue"/>
              </a:rPr>
              <a:t>2</a:t>
            </a:r>
            <a:endParaRPr/>
          </a:p>
        </p:txBody>
      </p:sp>
      <p:sp>
        <p:nvSpPr>
          <p:cNvPr id="91" name="Google Shape;91;p13"/>
          <p:cNvSpPr/>
          <p:nvPr/>
        </p:nvSpPr>
        <p:spPr>
          <a:xfrm>
            <a:off x="17887170" y="20128197"/>
            <a:ext cx="762000" cy="762000"/>
          </a:xfrm>
          <a:prstGeom prst="ellipse">
            <a:avLst/>
          </a:prstGeom>
          <a:solidFill>
            <a:srgbClr val="95BB7E"/>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3600"/>
              <a:buFont typeface="Helvetica Neue"/>
              <a:buNone/>
            </a:pPr>
            <a:r>
              <a:rPr lang="en-US" sz="3600" b="1" i="0" u="none" strike="noStrike" cap="none">
                <a:solidFill>
                  <a:srgbClr val="000000"/>
                </a:solidFill>
                <a:latin typeface="Helvetica Neue"/>
                <a:ea typeface="Helvetica Neue"/>
                <a:cs typeface="Helvetica Neue"/>
                <a:sym typeface="Helvetica Neue"/>
              </a:rPr>
              <a:t>3</a:t>
            </a:r>
            <a:endParaRPr/>
          </a:p>
        </p:txBody>
      </p:sp>
      <p:sp>
        <p:nvSpPr>
          <p:cNvPr id="92" name="Google Shape;92;p13"/>
          <p:cNvSpPr/>
          <p:nvPr/>
        </p:nvSpPr>
        <p:spPr>
          <a:xfrm>
            <a:off x="18930647" y="20128197"/>
            <a:ext cx="762000" cy="762000"/>
          </a:xfrm>
          <a:prstGeom prst="ellipse">
            <a:avLst/>
          </a:prstGeom>
          <a:solidFill>
            <a:srgbClr val="95BB7E"/>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3600"/>
              <a:buFont typeface="Helvetica Neue"/>
              <a:buNone/>
            </a:pPr>
            <a:r>
              <a:rPr lang="en-US" sz="3600" b="1" i="0" u="none" strike="noStrike" cap="none">
                <a:solidFill>
                  <a:srgbClr val="000000"/>
                </a:solidFill>
                <a:latin typeface="Helvetica Neue"/>
                <a:ea typeface="Helvetica Neue"/>
                <a:cs typeface="Helvetica Neue"/>
                <a:sym typeface="Helvetica Neue"/>
              </a:rPr>
              <a:t>4</a:t>
            </a:r>
            <a:endParaRPr/>
          </a:p>
        </p:txBody>
      </p:sp>
      <p:sp>
        <p:nvSpPr>
          <p:cNvPr id="93" name="Google Shape;93;p13"/>
          <p:cNvSpPr/>
          <p:nvPr/>
        </p:nvSpPr>
        <p:spPr>
          <a:xfrm>
            <a:off x="19888398" y="20128195"/>
            <a:ext cx="762000" cy="762000"/>
          </a:xfrm>
          <a:prstGeom prst="ellipse">
            <a:avLst/>
          </a:prstGeom>
          <a:solidFill>
            <a:srgbClr val="95BB7E"/>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3600"/>
              <a:buFont typeface="Helvetica Neue"/>
              <a:buNone/>
            </a:pPr>
            <a:r>
              <a:rPr lang="en-US" sz="3600" b="1" i="0" u="none" strike="noStrike" cap="none">
                <a:solidFill>
                  <a:srgbClr val="000000"/>
                </a:solidFill>
                <a:latin typeface="Helvetica Neue"/>
                <a:ea typeface="Helvetica Neue"/>
                <a:cs typeface="Helvetica Neue"/>
                <a:sym typeface="Helvetica Neue"/>
              </a:rPr>
              <a:t>5</a:t>
            </a:r>
            <a:endParaRPr/>
          </a:p>
        </p:txBody>
      </p:sp>
      <p:sp>
        <p:nvSpPr>
          <p:cNvPr id="94" name="Google Shape;94;p13"/>
          <p:cNvSpPr/>
          <p:nvPr/>
        </p:nvSpPr>
        <p:spPr>
          <a:xfrm>
            <a:off x="26441400" y="27969788"/>
            <a:ext cx="762000" cy="762000"/>
          </a:xfrm>
          <a:prstGeom prst="ellipse">
            <a:avLst/>
          </a:prstGeom>
          <a:solidFill>
            <a:srgbClr val="95BB7E"/>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3600"/>
              <a:buFont typeface="Helvetica Neue"/>
              <a:buNone/>
            </a:pPr>
            <a:r>
              <a:rPr lang="en-US" sz="3600" b="1" i="0" u="none" strike="noStrike" cap="none">
                <a:solidFill>
                  <a:srgbClr val="000000"/>
                </a:solidFill>
                <a:latin typeface="Helvetica Neue"/>
                <a:ea typeface="Helvetica Neue"/>
                <a:cs typeface="Helvetica Neue"/>
                <a:sym typeface="Helvetica Neue"/>
              </a:rPr>
              <a:t>2</a:t>
            </a:r>
            <a:endParaRPr/>
          </a:p>
        </p:txBody>
      </p:sp>
      <p:sp>
        <p:nvSpPr>
          <p:cNvPr id="95" name="Google Shape;95;p13"/>
          <p:cNvSpPr/>
          <p:nvPr/>
        </p:nvSpPr>
        <p:spPr>
          <a:xfrm>
            <a:off x="2308479" y="36017994"/>
            <a:ext cx="762000" cy="762000"/>
          </a:xfrm>
          <a:prstGeom prst="ellipse">
            <a:avLst/>
          </a:prstGeom>
          <a:solidFill>
            <a:srgbClr val="95BB7E"/>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3600"/>
              <a:buFont typeface="Helvetica Neue"/>
              <a:buNone/>
            </a:pPr>
            <a:r>
              <a:rPr lang="en-US" sz="3600" b="1" i="0" u="none" strike="noStrike" cap="none">
                <a:solidFill>
                  <a:srgbClr val="000000"/>
                </a:solidFill>
                <a:latin typeface="Helvetica Neue"/>
                <a:ea typeface="Helvetica Neue"/>
                <a:cs typeface="Helvetica Neue"/>
                <a:sym typeface="Helvetica Neue"/>
              </a:rPr>
              <a:t>3</a:t>
            </a:r>
            <a:endParaRPr/>
          </a:p>
        </p:txBody>
      </p:sp>
      <p:sp>
        <p:nvSpPr>
          <p:cNvPr id="96" name="Google Shape;96;p13"/>
          <p:cNvSpPr/>
          <p:nvPr/>
        </p:nvSpPr>
        <p:spPr>
          <a:xfrm>
            <a:off x="10529006" y="36017994"/>
            <a:ext cx="762000" cy="762000"/>
          </a:xfrm>
          <a:prstGeom prst="ellipse">
            <a:avLst/>
          </a:prstGeom>
          <a:solidFill>
            <a:srgbClr val="95BB7E"/>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3600"/>
              <a:buFont typeface="Helvetica Neue"/>
              <a:buNone/>
            </a:pPr>
            <a:r>
              <a:rPr lang="en-US" sz="3600" b="1" i="0" u="none" strike="noStrike" cap="none">
                <a:solidFill>
                  <a:srgbClr val="000000"/>
                </a:solidFill>
                <a:latin typeface="Helvetica Neue"/>
                <a:ea typeface="Helvetica Neue"/>
                <a:cs typeface="Helvetica Neue"/>
                <a:sym typeface="Helvetica Neue"/>
              </a:rPr>
              <a:t>4</a:t>
            </a:r>
            <a:endParaRPr/>
          </a:p>
        </p:txBody>
      </p:sp>
      <p:sp>
        <p:nvSpPr>
          <p:cNvPr id="97" name="Google Shape;97;p13"/>
          <p:cNvSpPr/>
          <p:nvPr/>
        </p:nvSpPr>
        <p:spPr>
          <a:xfrm>
            <a:off x="18749534" y="36017994"/>
            <a:ext cx="762000" cy="762000"/>
          </a:xfrm>
          <a:prstGeom prst="ellipse">
            <a:avLst/>
          </a:prstGeom>
          <a:solidFill>
            <a:srgbClr val="95BB7E"/>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3600"/>
              <a:buFont typeface="Helvetica Neue"/>
              <a:buNone/>
            </a:pPr>
            <a:r>
              <a:rPr lang="en-US" sz="3600" b="1" i="0" u="none" strike="noStrike" cap="none">
                <a:solidFill>
                  <a:srgbClr val="000000"/>
                </a:solidFill>
                <a:latin typeface="Helvetica Neue"/>
                <a:ea typeface="Helvetica Neue"/>
                <a:cs typeface="Helvetica Neue"/>
                <a:sym typeface="Helvetica Neue"/>
              </a:rPr>
              <a:t>5</a:t>
            </a:r>
            <a:endParaRPr/>
          </a:p>
        </p:txBody>
      </p:sp>
      <p:sp>
        <p:nvSpPr>
          <p:cNvPr id="98" name="Google Shape;98;p13"/>
          <p:cNvSpPr/>
          <p:nvPr/>
        </p:nvSpPr>
        <p:spPr>
          <a:xfrm>
            <a:off x="4752975" y="21190617"/>
            <a:ext cx="872400" cy="406800"/>
          </a:xfrm>
          <a:prstGeom prst="rect">
            <a:avLst/>
          </a:pr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2000"/>
              <a:buFont typeface="Helvetica Neue"/>
              <a:buNone/>
            </a:pPr>
            <a:r>
              <a:rPr lang="en-US" sz="2000" b="1" i="0" u="none" strike="noStrike" cap="none">
                <a:solidFill>
                  <a:srgbClr val="000000"/>
                </a:solidFill>
                <a:latin typeface="Helvetica Neue"/>
                <a:ea typeface="Helvetica Neue"/>
                <a:cs typeface="Helvetica Neue"/>
                <a:sym typeface="Helvetica Neue"/>
              </a:rPr>
              <a:t>Map</a:t>
            </a:r>
            <a:endParaRPr/>
          </a:p>
        </p:txBody>
      </p:sp>
      <p:sp>
        <p:nvSpPr>
          <p:cNvPr id="99" name="Google Shape;99;p13"/>
          <p:cNvSpPr/>
          <p:nvPr/>
        </p:nvSpPr>
        <p:spPr>
          <a:xfrm>
            <a:off x="5691564" y="21108130"/>
            <a:ext cx="1582500" cy="571800"/>
          </a:xfrm>
          <a:prstGeom prst="rect">
            <a:avLst/>
          </a:pr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585858"/>
              </a:buClr>
              <a:buSzPts val="2000"/>
              <a:buFont typeface="Helvetica Neue"/>
              <a:buNone/>
            </a:pPr>
            <a:r>
              <a:rPr lang="en-US" sz="2000" b="0" i="0" u="none" strike="noStrike" cap="none">
                <a:solidFill>
                  <a:srgbClr val="585858"/>
                </a:solidFill>
                <a:latin typeface="Helvetica Neue"/>
                <a:ea typeface="Helvetica Neue"/>
                <a:cs typeface="Helvetica Neue"/>
                <a:sym typeface="Helvetica Neue"/>
              </a:rPr>
              <a:t>Satellite Map</a:t>
            </a:r>
            <a:endParaRPr/>
          </a:p>
        </p:txBody>
      </p:sp>
      <p:sp>
        <p:nvSpPr>
          <p:cNvPr id="100" name="Google Shape;100;p13"/>
          <p:cNvSpPr txBox="1"/>
          <p:nvPr/>
        </p:nvSpPr>
        <p:spPr>
          <a:xfrm>
            <a:off x="25633434" y="36151344"/>
            <a:ext cx="6261000" cy="1935300"/>
          </a:xfrm>
          <a:prstGeom prst="rect">
            <a:avLst/>
          </a:prstGeom>
          <a:noFill/>
          <a:ln>
            <a:noFill/>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000000"/>
              </a:buClr>
              <a:buSzPts val="3600"/>
              <a:buFont typeface="Helvetica Neue"/>
              <a:buNone/>
            </a:pPr>
            <a:r>
              <a:rPr lang="en-US" sz="3600" b="1" i="0" u="none" strike="noStrike" cap="none" dirty="0">
                <a:solidFill>
                  <a:srgbClr val="000000"/>
                </a:solidFill>
                <a:latin typeface="Helvetica Neue"/>
                <a:ea typeface="Helvetica Neue"/>
                <a:cs typeface="Helvetica Neue"/>
                <a:sym typeface="Helvetica Neue"/>
              </a:rPr>
              <a:t>TEAM </a:t>
            </a:r>
            <a:r>
              <a:rPr lang="en-US" sz="3600" b="1" dirty="0">
                <a:latin typeface="Helvetica Neue"/>
                <a:ea typeface="Helvetica Neue"/>
                <a:cs typeface="Helvetica Neue"/>
                <a:sym typeface="Helvetica Neue"/>
              </a:rPr>
              <a:t>Hair Protection</a:t>
            </a:r>
            <a:endParaRPr dirty="0"/>
          </a:p>
        </p:txBody>
      </p:sp>
      <p:cxnSp>
        <p:nvCxnSpPr>
          <p:cNvPr id="101" name="Google Shape;101;p13"/>
          <p:cNvCxnSpPr/>
          <p:nvPr/>
        </p:nvCxnSpPr>
        <p:spPr>
          <a:xfrm>
            <a:off x="-1" y="6560394"/>
            <a:ext cx="32918401" cy="1"/>
          </a:xfrm>
          <a:prstGeom prst="straightConnector1">
            <a:avLst/>
          </a:prstGeom>
          <a:noFill/>
          <a:ln w="101600" cap="flat" cmpd="sng">
            <a:solidFill>
              <a:srgbClr val="FFFFFF"/>
            </a:solidFill>
            <a:prstDash val="dash"/>
            <a:miter lim="400000"/>
            <a:headEnd type="none" w="sm" len="sm"/>
            <a:tailEnd type="none" w="sm" len="sm"/>
          </a:ln>
        </p:spPr>
      </p:cxnSp>
      <p:pic>
        <p:nvPicPr>
          <p:cNvPr id="102" name="Google Shape;102;p13" descr="螢幕快照 2018-12-03 下午3.48.19.png"/>
          <p:cNvPicPr preferRelativeResize="0"/>
          <p:nvPr/>
        </p:nvPicPr>
        <p:blipFill rotWithShape="1">
          <a:blip r:embed="rId7">
            <a:alphaModFix/>
          </a:blip>
          <a:srcRect/>
          <a:stretch/>
        </p:blipFill>
        <p:spPr>
          <a:xfrm>
            <a:off x="25273000" y="633017"/>
            <a:ext cx="6981825" cy="1783521"/>
          </a:xfrm>
          <a:prstGeom prst="rect">
            <a:avLst/>
          </a:prstGeom>
          <a:noFill/>
          <a:ln>
            <a:noFill/>
          </a:ln>
        </p:spPr>
      </p:pic>
      <p:cxnSp>
        <p:nvCxnSpPr>
          <p:cNvPr id="103" name="Google Shape;103;p13"/>
          <p:cNvCxnSpPr/>
          <p:nvPr/>
        </p:nvCxnSpPr>
        <p:spPr>
          <a:xfrm rot="10800000">
            <a:off x="25399999" y="2372251"/>
            <a:ext cx="1" cy="3015877"/>
          </a:xfrm>
          <a:prstGeom prst="straightConnector1">
            <a:avLst/>
          </a:prstGeom>
          <a:noFill/>
          <a:ln w="254000" cap="flat" cmpd="sng">
            <a:solidFill>
              <a:srgbClr val="490906"/>
            </a:solidFill>
            <a:prstDash val="solid"/>
            <a:round/>
            <a:headEnd type="none" w="sm" len="sm"/>
            <a:tailEnd type="none" w="sm" len="sm"/>
          </a:ln>
        </p:spPr>
      </p:cxnSp>
      <p:pic>
        <p:nvPicPr>
          <p:cNvPr id="104" name="Google Shape;104;p13"/>
          <p:cNvPicPr preferRelativeResize="0"/>
          <p:nvPr/>
        </p:nvPicPr>
        <p:blipFill>
          <a:blip r:embed="rId8">
            <a:alphaModFix/>
          </a:blip>
          <a:stretch>
            <a:fillRect/>
          </a:stretch>
        </p:blipFill>
        <p:spPr>
          <a:xfrm>
            <a:off x="1285724" y="39062534"/>
            <a:ext cx="6115973" cy="3700041"/>
          </a:xfrm>
          <a:prstGeom prst="rect">
            <a:avLst/>
          </a:prstGeom>
          <a:noFill/>
          <a:ln>
            <a:noFill/>
          </a:ln>
        </p:spPr>
      </p:pic>
      <p:pic>
        <p:nvPicPr>
          <p:cNvPr id="105" name="Google Shape;105;p13"/>
          <p:cNvPicPr preferRelativeResize="0"/>
          <p:nvPr/>
        </p:nvPicPr>
        <p:blipFill>
          <a:blip r:embed="rId9">
            <a:alphaModFix/>
          </a:blip>
          <a:stretch>
            <a:fillRect/>
          </a:stretch>
        </p:blipFill>
        <p:spPr>
          <a:xfrm>
            <a:off x="9400975" y="38867760"/>
            <a:ext cx="6039900" cy="3627491"/>
          </a:xfrm>
          <a:prstGeom prst="rect">
            <a:avLst/>
          </a:prstGeom>
          <a:noFill/>
          <a:ln>
            <a:noFill/>
          </a:ln>
        </p:spPr>
      </p:pic>
      <p:pic>
        <p:nvPicPr>
          <p:cNvPr id="106" name="Google Shape;106;p13"/>
          <p:cNvPicPr preferRelativeResize="0"/>
          <p:nvPr/>
        </p:nvPicPr>
        <p:blipFill>
          <a:blip r:embed="rId10">
            <a:alphaModFix/>
          </a:blip>
          <a:stretch>
            <a:fillRect/>
          </a:stretch>
        </p:blipFill>
        <p:spPr>
          <a:xfrm>
            <a:off x="17439813" y="39062517"/>
            <a:ext cx="6115976" cy="3386719"/>
          </a:xfrm>
          <a:prstGeom prst="rect">
            <a:avLst/>
          </a:prstGeom>
          <a:noFill/>
          <a:ln>
            <a:noFill/>
          </a:ln>
        </p:spPr>
      </p:pic>
      <p:pic>
        <p:nvPicPr>
          <p:cNvPr id="107" name="Google Shape;107;p13"/>
          <p:cNvPicPr preferRelativeResize="0"/>
          <p:nvPr/>
        </p:nvPicPr>
        <p:blipFill>
          <a:blip r:embed="rId11">
            <a:alphaModFix/>
          </a:blip>
          <a:stretch>
            <a:fillRect/>
          </a:stretch>
        </p:blipFill>
        <p:spPr>
          <a:xfrm>
            <a:off x="25517338" y="31109121"/>
            <a:ext cx="6115973" cy="3028128"/>
          </a:xfrm>
          <a:prstGeom prst="rect">
            <a:avLst/>
          </a:prstGeom>
          <a:noFill/>
          <a:ln>
            <a:noFill/>
          </a:ln>
        </p:spPr>
      </p:pic>
      <p:pic>
        <p:nvPicPr>
          <p:cNvPr id="108" name="Google Shape;108;p13"/>
          <p:cNvPicPr preferRelativeResize="0"/>
          <p:nvPr/>
        </p:nvPicPr>
        <p:blipFill>
          <a:blip r:embed="rId12">
            <a:alphaModFix/>
          </a:blip>
          <a:stretch>
            <a:fillRect/>
          </a:stretch>
        </p:blipFill>
        <p:spPr>
          <a:xfrm>
            <a:off x="25517349" y="11626309"/>
            <a:ext cx="6115952" cy="3128290"/>
          </a:xfrm>
          <a:prstGeom prst="rect">
            <a:avLst/>
          </a:prstGeom>
          <a:noFill/>
          <a:ln>
            <a:noFill/>
          </a:ln>
        </p:spPr>
      </p:pic>
      <p:pic>
        <p:nvPicPr>
          <p:cNvPr id="3" name="圖片 2">
            <a:extLst>
              <a:ext uri="{FF2B5EF4-FFF2-40B4-BE49-F238E27FC236}">
                <a16:creationId xmlns:a16="http://schemas.microsoft.com/office/drawing/2014/main" id="{0C8671C9-A425-494E-A28B-A2D2DFED0C8A}"/>
              </a:ext>
            </a:extLst>
          </p:cNvPr>
          <p:cNvPicPr>
            <a:picLocks noChangeAspect="1"/>
          </p:cNvPicPr>
          <p:nvPr/>
        </p:nvPicPr>
        <p:blipFill>
          <a:blip r:embed="rId13"/>
          <a:stretch>
            <a:fillRect/>
          </a:stretch>
        </p:blipFill>
        <p:spPr>
          <a:xfrm>
            <a:off x="25633434" y="37492958"/>
            <a:ext cx="5865327" cy="4410362"/>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322</Words>
  <Application>Microsoft Macintosh PowerPoint</Application>
  <PresentationFormat>自訂</PresentationFormat>
  <Paragraphs>33</Paragraphs>
  <Slides>1</Slides>
  <Notes>1</Notes>
  <HiddenSlides>0</HiddenSlides>
  <MMClips>0</MMClips>
  <ScaleCrop>false</ScaleCrop>
  <HeadingPairs>
    <vt:vector size="6" baseType="variant">
      <vt:variant>
        <vt:lpstr>使用字型</vt:lpstr>
      </vt:variant>
      <vt:variant>
        <vt:i4>2</vt:i4>
      </vt:variant>
      <vt:variant>
        <vt:lpstr>佈景主題</vt:lpstr>
      </vt:variant>
      <vt:variant>
        <vt:i4>1</vt:i4>
      </vt:variant>
      <vt:variant>
        <vt:lpstr>投影片標題</vt:lpstr>
      </vt:variant>
      <vt:variant>
        <vt:i4>1</vt:i4>
      </vt:variant>
    </vt:vector>
  </HeadingPairs>
  <TitlesOfParts>
    <vt:vector size="4" baseType="lpstr">
      <vt:lpstr>Arial</vt:lpstr>
      <vt:lpstr>Helvetica Neue</vt:lpstr>
      <vt:lpstr>Simple Light</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cp:lastModifiedBy>ChenLi Hen</cp:lastModifiedBy>
  <cp:revision>1</cp:revision>
  <dcterms:modified xsi:type="dcterms:W3CDTF">2019-03-08T06:15:52Z</dcterms:modified>
</cp:coreProperties>
</file>