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43891200" cx="329184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0368">
          <p15:clr>
            <a:srgbClr val="A4A3A4"/>
          </p15:clr>
        </p15:guide>
        <p15:guide id="3" orient="horz" pos="24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0368"/>
        <p:guide pos="2444" orient="horz"/>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122150" y="6353707"/>
            <a:ext cx="30674100" cy="17515501"/>
          </a:xfrm>
          <a:prstGeom prst="rect">
            <a:avLst/>
          </a:prstGeom>
          <a:noFill/>
          <a:ln>
            <a:noFill/>
          </a:ln>
        </p:spPr>
        <p:txBody>
          <a:bodyPr anchorCtr="0" anchor="b" bIns="479450" lIns="479450" spcFirstLastPara="1" rIns="479450" wrap="square" tIns="47945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122119" y="24184533"/>
            <a:ext cx="30674100" cy="6763501"/>
          </a:xfrm>
          <a:prstGeom prst="rect">
            <a:avLst/>
          </a:prstGeom>
          <a:noFill/>
          <a:ln>
            <a:noFill/>
          </a:ln>
        </p:spPr>
        <p:txBody>
          <a:bodyPr anchorCtr="0" anchor="t" bIns="479450" lIns="479450" spcFirstLastPara="1" rIns="479450" wrap="square" tIns="479450"/>
          <a:lstStyle>
            <a:lvl1pPr indent="-228600" lvl="0" marL="457200" algn="ctr">
              <a:lnSpc>
                <a:spcPct val="100000"/>
              </a:lnSpc>
              <a:spcBef>
                <a:spcPts val="0"/>
              </a:spcBef>
              <a:spcAft>
                <a:spcPts val="0"/>
              </a:spcAft>
              <a:buClr>
                <a:srgbClr val="585858"/>
              </a:buClr>
              <a:buSzPts val="1800"/>
              <a:buNone/>
              <a:defRPr/>
            </a:lvl1pPr>
            <a:lvl2pPr indent="-228600" lvl="1" marL="914400" algn="ctr">
              <a:lnSpc>
                <a:spcPct val="100000"/>
              </a:lnSpc>
              <a:spcBef>
                <a:spcPts val="0"/>
              </a:spcBef>
              <a:spcAft>
                <a:spcPts val="0"/>
              </a:spcAft>
              <a:buClr>
                <a:srgbClr val="585858"/>
              </a:buClr>
              <a:buSzPts val="1800"/>
              <a:buNone/>
              <a:defRPr/>
            </a:lvl2pPr>
            <a:lvl3pPr indent="-228600" lvl="2" marL="1371600" algn="ctr">
              <a:lnSpc>
                <a:spcPct val="100000"/>
              </a:lnSpc>
              <a:spcBef>
                <a:spcPts val="0"/>
              </a:spcBef>
              <a:spcAft>
                <a:spcPts val="0"/>
              </a:spcAft>
              <a:buClr>
                <a:srgbClr val="585858"/>
              </a:buClr>
              <a:buSzPts val="1800"/>
              <a:buNone/>
              <a:defRPr/>
            </a:lvl3pPr>
            <a:lvl4pPr indent="-228600" lvl="3" marL="1828800" algn="ctr">
              <a:lnSpc>
                <a:spcPct val="100000"/>
              </a:lnSpc>
              <a:spcBef>
                <a:spcPts val="0"/>
              </a:spcBef>
              <a:spcAft>
                <a:spcPts val="0"/>
              </a:spcAft>
              <a:buClr>
                <a:srgbClr val="585858"/>
              </a:buClr>
              <a:buSzPts val="1800"/>
              <a:buNone/>
              <a:defRPr/>
            </a:lvl4pPr>
            <a:lvl5pPr indent="-228600" lvl="4" marL="2286000" algn="ctr">
              <a:lnSpc>
                <a:spcPct val="100000"/>
              </a:lnSpc>
              <a:spcBef>
                <a:spcPts val="0"/>
              </a:spcBef>
              <a:spcAft>
                <a:spcPts val="0"/>
              </a:spcAft>
              <a:buClr>
                <a:srgbClr val="585858"/>
              </a:buClr>
              <a:buSzPts val="1800"/>
              <a:buNone/>
              <a:defRPr/>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12" name="Google Shape;12;p2"/>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1122119" y="9438933"/>
            <a:ext cx="30674100" cy="16755301"/>
          </a:xfrm>
          <a:prstGeom prst="rect">
            <a:avLst/>
          </a:prstGeom>
          <a:noFill/>
          <a:ln>
            <a:noFill/>
          </a:ln>
        </p:spPr>
        <p:txBody>
          <a:bodyPr anchorCtr="0" anchor="b" bIns="479450" lIns="479450" spcFirstLastPara="1" rIns="479450" wrap="square" tIns="479450"/>
          <a:lstStyle>
            <a:lvl1pPr lvl="0" algn="ctr">
              <a:lnSpc>
                <a:spcPct val="100000"/>
              </a:lnSpc>
              <a:spcBef>
                <a:spcPts val="0"/>
              </a:spcBef>
              <a:spcAft>
                <a:spcPts val="0"/>
              </a:spcAft>
              <a:buClr>
                <a:srgbClr val="000000"/>
              </a:buClr>
              <a:buSzPts val="62900"/>
              <a:buFont typeface="Arial"/>
              <a:buNone/>
              <a:defRPr sz="629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1122119" y="26898988"/>
            <a:ext cx="30674100" cy="11100301"/>
          </a:xfrm>
          <a:prstGeom prst="rect">
            <a:avLst/>
          </a:prstGeom>
          <a:noFill/>
          <a:ln>
            <a:noFill/>
          </a:ln>
        </p:spPr>
        <p:txBody>
          <a:bodyPr anchorCtr="0" anchor="t" bIns="479450" lIns="479450" spcFirstLastPara="1" rIns="479450" wrap="square" tIns="479450"/>
          <a:lstStyle>
            <a:lvl1pPr indent="-825500" lvl="0" marL="457200" algn="ctr">
              <a:lnSpc>
                <a:spcPct val="115000"/>
              </a:lnSpc>
              <a:spcBef>
                <a:spcPts val="0"/>
              </a:spcBef>
              <a:spcAft>
                <a:spcPts val="0"/>
              </a:spcAft>
              <a:buClr>
                <a:srgbClr val="585858"/>
              </a:buClr>
              <a:buSzPts val="9400"/>
              <a:buFont typeface="Arial"/>
              <a:buChar char="●"/>
              <a:defRPr sz="9400"/>
            </a:lvl1pPr>
            <a:lvl2pPr indent="-825500" lvl="1" marL="914400" algn="ctr">
              <a:lnSpc>
                <a:spcPct val="115000"/>
              </a:lnSpc>
              <a:spcBef>
                <a:spcPts val="0"/>
              </a:spcBef>
              <a:spcAft>
                <a:spcPts val="0"/>
              </a:spcAft>
              <a:buClr>
                <a:srgbClr val="585858"/>
              </a:buClr>
              <a:buSzPts val="9400"/>
              <a:buFont typeface="Arial"/>
              <a:buChar char="○"/>
              <a:defRPr sz="9400"/>
            </a:lvl2pPr>
            <a:lvl3pPr indent="-825500" lvl="2" marL="1371600" algn="ctr">
              <a:lnSpc>
                <a:spcPct val="115000"/>
              </a:lnSpc>
              <a:spcBef>
                <a:spcPts val="0"/>
              </a:spcBef>
              <a:spcAft>
                <a:spcPts val="0"/>
              </a:spcAft>
              <a:buClr>
                <a:srgbClr val="585858"/>
              </a:buClr>
              <a:buSzPts val="9400"/>
              <a:buFont typeface="Arial"/>
              <a:buChar char="■"/>
              <a:defRPr sz="9400"/>
            </a:lvl3pPr>
            <a:lvl4pPr indent="-825500" lvl="3" marL="1828800" algn="ctr">
              <a:lnSpc>
                <a:spcPct val="115000"/>
              </a:lnSpc>
              <a:spcBef>
                <a:spcPts val="0"/>
              </a:spcBef>
              <a:spcAft>
                <a:spcPts val="0"/>
              </a:spcAft>
              <a:buClr>
                <a:srgbClr val="585858"/>
              </a:buClr>
              <a:buSzPts val="9400"/>
              <a:buFont typeface="Arial"/>
              <a:buChar char="●"/>
              <a:defRPr sz="9400"/>
            </a:lvl4pPr>
            <a:lvl5pPr indent="-825500" lvl="4" marL="2286000" algn="ctr">
              <a:lnSpc>
                <a:spcPct val="115000"/>
              </a:lnSpc>
              <a:spcBef>
                <a:spcPts val="0"/>
              </a:spcBef>
              <a:spcAft>
                <a:spcPts val="0"/>
              </a:spcAft>
              <a:buClr>
                <a:srgbClr val="585858"/>
              </a:buClr>
              <a:buSzPts val="9400"/>
              <a:buFont typeface="Arial"/>
              <a:buChar char="○"/>
              <a:defRPr sz="9400"/>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47" name="Google Shape;47;p11"/>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1122119" y="18353920"/>
            <a:ext cx="30674100" cy="7183501"/>
          </a:xfrm>
          <a:prstGeom prst="rect">
            <a:avLst/>
          </a:prstGeom>
          <a:noFill/>
          <a:ln>
            <a:noFill/>
          </a:ln>
        </p:spPr>
        <p:txBody>
          <a:bodyPr anchorCtr="0" anchor="ctr" bIns="479450" lIns="479450" spcFirstLastPara="1" rIns="479450" wrap="square" tIns="479450"/>
          <a:lstStyle>
            <a:lvl1pPr lvl="0" algn="ctr">
              <a:lnSpc>
                <a:spcPct val="100000"/>
              </a:lnSpc>
              <a:spcBef>
                <a:spcPts val="0"/>
              </a:spcBef>
              <a:spcAft>
                <a:spcPts val="0"/>
              </a:spcAft>
              <a:buClr>
                <a:srgbClr val="000000"/>
              </a:buClr>
              <a:buSzPts val="18900"/>
              <a:buFont typeface="Arial"/>
              <a:buNone/>
              <a:defRPr sz="189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p:cSld name="TITLE_AND_BODY 2">
    <p:spTree>
      <p:nvGrpSpPr>
        <p:cNvPr id="16" name="Shape 16"/>
        <p:cNvGrpSpPr/>
        <p:nvPr/>
      </p:nvGrpSpPr>
      <p:grpSpPr>
        <a:xfrm>
          <a:off x="0" y="0"/>
          <a:ext cx="0" cy="0"/>
          <a:chOff x="0" y="0"/>
          <a:chExt cx="0" cy="0"/>
        </a:xfrm>
      </p:grpSpPr>
      <p:sp>
        <p:nvSpPr>
          <p:cNvPr id="17" name="Google Shape;17;p4"/>
          <p:cNvSpPr txBox="1"/>
          <p:nvPr>
            <p:ph type="title"/>
          </p:nvPr>
        </p:nvSpPr>
        <p:spPr>
          <a:xfrm>
            <a:off x="1122119" y="3797546"/>
            <a:ext cx="30674100" cy="4887002"/>
          </a:xfrm>
          <a:prstGeom prst="rect">
            <a:avLst/>
          </a:prstGeom>
          <a:noFill/>
          <a:ln>
            <a:noFill/>
          </a:ln>
        </p:spPr>
        <p:txBody>
          <a:bodyPr anchorCtr="0" anchor="t" bIns="479450" lIns="479450" spcFirstLastPara="1" rIns="479450" wrap="square" tIns="47945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8" name="Google Shape;18;p4"/>
          <p:cNvSpPr txBox="1"/>
          <p:nvPr>
            <p:ph idx="1" type="body"/>
          </p:nvPr>
        </p:nvSpPr>
        <p:spPr>
          <a:xfrm>
            <a:off x="1122119" y="9834453"/>
            <a:ext cx="30674100" cy="29153400"/>
          </a:xfrm>
          <a:prstGeom prst="rect">
            <a:avLst/>
          </a:prstGeom>
          <a:noFill/>
          <a:ln>
            <a:noFill/>
          </a:ln>
        </p:spPr>
        <p:txBody>
          <a:bodyPr anchorCtr="0" anchor="t" bIns="479450" lIns="479450" spcFirstLastPara="1" rIns="479450" wrap="square" tIns="479450"/>
          <a:lstStyle>
            <a:lvl1pPr indent="-825500" lvl="0" marL="457200" algn="l">
              <a:lnSpc>
                <a:spcPct val="115000"/>
              </a:lnSpc>
              <a:spcBef>
                <a:spcPts val="0"/>
              </a:spcBef>
              <a:spcAft>
                <a:spcPts val="0"/>
              </a:spcAft>
              <a:buClr>
                <a:srgbClr val="585858"/>
              </a:buClr>
              <a:buSzPts val="9400"/>
              <a:buFont typeface="Arial"/>
              <a:buChar char="●"/>
              <a:defRPr sz="9400"/>
            </a:lvl1pPr>
            <a:lvl2pPr indent="-825500" lvl="1" marL="914400" algn="l">
              <a:lnSpc>
                <a:spcPct val="115000"/>
              </a:lnSpc>
              <a:spcBef>
                <a:spcPts val="0"/>
              </a:spcBef>
              <a:spcAft>
                <a:spcPts val="0"/>
              </a:spcAft>
              <a:buClr>
                <a:srgbClr val="585858"/>
              </a:buClr>
              <a:buSzPts val="9400"/>
              <a:buFont typeface="Arial"/>
              <a:buChar char="○"/>
              <a:defRPr sz="9400"/>
            </a:lvl2pPr>
            <a:lvl3pPr indent="-825500" lvl="2" marL="1371600" algn="l">
              <a:lnSpc>
                <a:spcPct val="115000"/>
              </a:lnSpc>
              <a:spcBef>
                <a:spcPts val="0"/>
              </a:spcBef>
              <a:spcAft>
                <a:spcPts val="0"/>
              </a:spcAft>
              <a:buClr>
                <a:srgbClr val="585858"/>
              </a:buClr>
              <a:buSzPts val="9400"/>
              <a:buFont typeface="Arial"/>
              <a:buChar char="■"/>
              <a:defRPr sz="9400"/>
            </a:lvl3pPr>
            <a:lvl4pPr indent="-825500" lvl="3" marL="1828800" algn="l">
              <a:lnSpc>
                <a:spcPct val="115000"/>
              </a:lnSpc>
              <a:spcBef>
                <a:spcPts val="0"/>
              </a:spcBef>
              <a:spcAft>
                <a:spcPts val="0"/>
              </a:spcAft>
              <a:buClr>
                <a:srgbClr val="585858"/>
              </a:buClr>
              <a:buSzPts val="9400"/>
              <a:buFont typeface="Arial"/>
              <a:buChar char="●"/>
              <a:defRPr sz="9400"/>
            </a:lvl4pPr>
            <a:lvl5pPr indent="-825500" lvl="4" marL="2286000" algn="l">
              <a:lnSpc>
                <a:spcPct val="115000"/>
              </a:lnSpc>
              <a:spcBef>
                <a:spcPts val="0"/>
              </a:spcBef>
              <a:spcAft>
                <a:spcPts val="0"/>
              </a:spcAft>
              <a:buClr>
                <a:srgbClr val="585858"/>
              </a:buClr>
              <a:buSzPts val="9400"/>
              <a:buFont typeface="Arial"/>
              <a:buChar char="○"/>
              <a:defRPr sz="9400"/>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19" name="Google Shape;19;p4"/>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19" y="3797546"/>
            <a:ext cx="30674100" cy="4887002"/>
          </a:xfrm>
          <a:prstGeom prst="rect">
            <a:avLst/>
          </a:prstGeom>
          <a:noFill/>
          <a:ln>
            <a:noFill/>
          </a:ln>
        </p:spPr>
        <p:txBody>
          <a:bodyPr anchorCtr="0" anchor="t" bIns="479450" lIns="479450" spcFirstLastPara="1" rIns="479450" wrap="square" tIns="47945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1122119" y="9834453"/>
            <a:ext cx="14399702" cy="29153400"/>
          </a:xfrm>
          <a:prstGeom prst="rect">
            <a:avLst/>
          </a:prstGeom>
          <a:noFill/>
          <a:ln>
            <a:noFill/>
          </a:ln>
        </p:spPr>
        <p:txBody>
          <a:bodyPr anchorCtr="0" anchor="t" bIns="479450" lIns="479450" spcFirstLastPara="1" rIns="479450" wrap="square" tIns="479450"/>
          <a:lstStyle>
            <a:lvl1pPr indent="-692150" lvl="0" marL="457200" algn="l">
              <a:lnSpc>
                <a:spcPct val="115000"/>
              </a:lnSpc>
              <a:spcBef>
                <a:spcPts val="0"/>
              </a:spcBef>
              <a:spcAft>
                <a:spcPts val="0"/>
              </a:spcAft>
              <a:buClr>
                <a:srgbClr val="585858"/>
              </a:buClr>
              <a:buSzPts val="7300"/>
              <a:buFont typeface="Arial"/>
              <a:buChar char="●"/>
              <a:defRPr sz="7300"/>
            </a:lvl1pPr>
            <a:lvl2pPr indent="-692150" lvl="1" marL="914400" algn="l">
              <a:lnSpc>
                <a:spcPct val="115000"/>
              </a:lnSpc>
              <a:spcBef>
                <a:spcPts val="0"/>
              </a:spcBef>
              <a:spcAft>
                <a:spcPts val="0"/>
              </a:spcAft>
              <a:buClr>
                <a:srgbClr val="585858"/>
              </a:buClr>
              <a:buSzPts val="7300"/>
              <a:buFont typeface="Arial"/>
              <a:buChar char="○"/>
              <a:defRPr sz="7300"/>
            </a:lvl2pPr>
            <a:lvl3pPr indent="-692150" lvl="2" marL="1371600" algn="l">
              <a:lnSpc>
                <a:spcPct val="115000"/>
              </a:lnSpc>
              <a:spcBef>
                <a:spcPts val="0"/>
              </a:spcBef>
              <a:spcAft>
                <a:spcPts val="0"/>
              </a:spcAft>
              <a:buClr>
                <a:srgbClr val="585858"/>
              </a:buClr>
              <a:buSzPts val="7300"/>
              <a:buFont typeface="Arial"/>
              <a:buChar char="■"/>
              <a:defRPr sz="7300"/>
            </a:lvl3pPr>
            <a:lvl4pPr indent="-692150" lvl="3" marL="1828800" algn="l">
              <a:lnSpc>
                <a:spcPct val="115000"/>
              </a:lnSpc>
              <a:spcBef>
                <a:spcPts val="0"/>
              </a:spcBef>
              <a:spcAft>
                <a:spcPts val="0"/>
              </a:spcAft>
              <a:buClr>
                <a:srgbClr val="585858"/>
              </a:buClr>
              <a:buSzPts val="7300"/>
              <a:buFont typeface="Arial"/>
              <a:buChar char="●"/>
              <a:defRPr sz="7300"/>
            </a:lvl4pPr>
            <a:lvl5pPr indent="-692150" lvl="4" marL="2286000" algn="l">
              <a:lnSpc>
                <a:spcPct val="115000"/>
              </a:lnSpc>
              <a:spcBef>
                <a:spcPts val="0"/>
              </a:spcBef>
              <a:spcAft>
                <a:spcPts val="0"/>
              </a:spcAft>
              <a:buClr>
                <a:srgbClr val="585858"/>
              </a:buClr>
              <a:buSzPts val="7300"/>
              <a:buFont typeface="Arial"/>
              <a:buChar char="○"/>
              <a:defRPr sz="7300"/>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23" name="Google Shape;23;p5"/>
          <p:cNvSpPr txBox="1"/>
          <p:nvPr>
            <p:ph idx="2" type="body"/>
          </p:nvPr>
        </p:nvSpPr>
        <p:spPr>
          <a:xfrm>
            <a:off x="17396641" y="9834452"/>
            <a:ext cx="14399700" cy="29153400"/>
          </a:xfrm>
          <a:prstGeom prst="rect">
            <a:avLst/>
          </a:prstGeom>
          <a:noFill/>
          <a:ln>
            <a:noFill/>
          </a:ln>
        </p:spPr>
        <p:txBody>
          <a:bodyPr anchorCtr="0" anchor="t" bIns="479450" lIns="479450" spcFirstLastPara="1" rIns="479450" wrap="square" tIns="479450"/>
          <a:lstStyle>
            <a:lvl1pPr indent="-228600" lvl="0" marL="457200" algn="ctr">
              <a:lnSpc>
                <a:spcPct val="100000"/>
              </a:lnSpc>
              <a:spcBef>
                <a:spcPts val="0"/>
              </a:spcBef>
              <a:spcAft>
                <a:spcPts val="0"/>
              </a:spcAft>
              <a:buClr>
                <a:srgbClr val="585858"/>
              </a:buClr>
              <a:buSzPts val="1800"/>
              <a:buNone/>
              <a:defRPr/>
            </a:lvl1pPr>
            <a:lvl2pPr indent="-228600" lvl="1" marL="914400" algn="ctr">
              <a:lnSpc>
                <a:spcPct val="100000"/>
              </a:lnSpc>
              <a:spcBef>
                <a:spcPts val="0"/>
              </a:spcBef>
              <a:spcAft>
                <a:spcPts val="0"/>
              </a:spcAft>
              <a:buClr>
                <a:srgbClr val="585858"/>
              </a:buClr>
              <a:buSzPts val="1800"/>
              <a:buNone/>
              <a:defRPr/>
            </a:lvl2pPr>
            <a:lvl3pPr indent="-228600" lvl="2" marL="1371600" algn="ctr">
              <a:lnSpc>
                <a:spcPct val="100000"/>
              </a:lnSpc>
              <a:spcBef>
                <a:spcPts val="0"/>
              </a:spcBef>
              <a:spcAft>
                <a:spcPts val="0"/>
              </a:spcAft>
              <a:buClr>
                <a:srgbClr val="585858"/>
              </a:buClr>
              <a:buSzPts val="1800"/>
              <a:buNone/>
              <a:defRPr/>
            </a:lvl3pPr>
            <a:lvl4pPr indent="-228600" lvl="3" marL="1828800" algn="ctr">
              <a:lnSpc>
                <a:spcPct val="100000"/>
              </a:lnSpc>
              <a:spcBef>
                <a:spcPts val="0"/>
              </a:spcBef>
              <a:spcAft>
                <a:spcPts val="0"/>
              </a:spcAft>
              <a:buClr>
                <a:srgbClr val="585858"/>
              </a:buClr>
              <a:buSzPts val="1800"/>
              <a:buNone/>
              <a:defRPr/>
            </a:lvl4pPr>
            <a:lvl5pPr indent="-228600" lvl="4" marL="2286000" algn="ctr">
              <a:lnSpc>
                <a:spcPct val="100000"/>
              </a:lnSpc>
              <a:spcBef>
                <a:spcPts val="0"/>
              </a:spcBef>
              <a:spcAft>
                <a:spcPts val="0"/>
              </a:spcAft>
              <a:buClr>
                <a:srgbClr val="585858"/>
              </a:buClr>
              <a:buSzPts val="1800"/>
              <a:buNone/>
              <a:defRPr/>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24" name="Google Shape;24;p5"/>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19" y="3797546"/>
            <a:ext cx="30674100" cy="4887002"/>
          </a:xfrm>
          <a:prstGeom prst="rect">
            <a:avLst/>
          </a:prstGeom>
          <a:noFill/>
          <a:ln>
            <a:noFill/>
          </a:ln>
        </p:spPr>
        <p:txBody>
          <a:bodyPr anchorCtr="0" anchor="t" bIns="479450" lIns="479450" spcFirstLastPara="1" rIns="479450" wrap="square" tIns="47945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19" y="4741119"/>
            <a:ext cx="10108802" cy="6448502"/>
          </a:xfrm>
          <a:prstGeom prst="rect">
            <a:avLst/>
          </a:prstGeom>
          <a:noFill/>
          <a:ln>
            <a:noFill/>
          </a:ln>
        </p:spPr>
        <p:txBody>
          <a:bodyPr anchorCtr="0" anchor="b" bIns="479450" lIns="479450" spcFirstLastPara="1" rIns="479450" wrap="square" tIns="479450"/>
          <a:lstStyle>
            <a:lvl1pPr lvl="0" algn="l">
              <a:lnSpc>
                <a:spcPct val="100000"/>
              </a:lnSpc>
              <a:spcBef>
                <a:spcPts val="0"/>
              </a:spcBef>
              <a:spcAft>
                <a:spcPts val="0"/>
              </a:spcAft>
              <a:buClr>
                <a:srgbClr val="000000"/>
              </a:buClr>
              <a:buSzPts val="12600"/>
              <a:buFont typeface="Arial"/>
              <a:buNone/>
              <a:defRPr sz="126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1122119" y="11857919"/>
            <a:ext cx="10108802" cy="27130800"/>
          </a:xfrm>
          <a:prstGeom prst="rect">
            <a:avLst/>
          </a:prstGeom>
          <a:noFill/>
          <a:ln>
            <a:noFill/>
          </a:ln>
        </p:spPr>
        <p:txBody>
          <a:bodyPr anchorCtr="0" anchor="t" bIns="479450" lIns="479450" spcFirstLastPara="1" rIns="479450" wrap="square" tIns="479450"/>
          <a:lstStyle>
            <a:lvl1pPr indent="-628650" lvl="0" marL="457200" algn="l">
              <a:lnSpc>
                <a:spcPct val="115000"/>
              </a:lnSpc>
              <a:spcBef>
                <a:spcPts val="0"/>
              </a:spcBef>
              <a:spcAft>
                <a:spcPts val="0"/>
              </a:spcAft>
              <a:buClr>
                <a:srgbClr val="585858"/>
              </a:buClr>
              <a:buSzPts val="6300"/>
              <a:buFont typeface="Arial"/>
              <a:buChar char="●"/>
              <a:defRPr sz="6300"/>
            </a:lvl1pPr>
            <a:lvl2pPr indent="-628650" lvl="1" marL="914400" algn="l">
              <a:lnSpc>
                <a:spcPct val="115000"/>
              </a:lnSpc>
              <a:spcBef>
                <a:spcPts val="0"/>
              </a:spcBef>
              <a:spcAft>
                <a:spcPts val="0"/>
              </a:spcAft>
              <a:buClr>
                <a:srgbClr val="585858"/>
              </a:buClr>
              <a:buSzPts val="6300"/>
              <a:buFont typeface="Arial"/>
              <a:buChar char="○"/>
              <a:defRPr sz="6300"/>
            </a:lvl2pPr>
            <a:lvl3pPr indent="-628650" lvl="2" marL="1371600" algn="l">
              <a:lnSpc>
                <a:spcPct val="115000"/>
              </a:lnSpc>
              <a:spcBef>
                <a:spcPts val="0"/>
              </a:spcBef>
              <a:spcAft>
                <a:spcPts val="0"/>
              </a:spcAft>
              <a:buClr>
                <a:srgbClr val="585858"/>
              </a:buClr>
              <a:buSzPts val="6300"/>
              <a:buFont typeface="Arial"/>
              <a:buChar char="■"/>
              <a:defRPr sz="6300"/>
            </a:lvl3pPr>
            <a:lvl4pPr indent="-628650" lvl="3" marL="1828800" algn="l">
              <a:lnSpc>
                <a:spcPct val="115000"/>
              </a:lnSpc>
              <a:spcBef>
                <a:spcPts val="0"/>
              </a:spcBef>
              <a:spcAft>
                <a:spcPts val="0"/>
              </a:spcAft>
              <a:buClr>
                <a:srgbClr val="585858"/>
              </a:buClr>
              <a:buSzPts val="6300"/>
              <a:buFont typeface="Arial"/>
              <a:buChar char="●"/>
              <a:defRPr sz="6300"/>
            </a:lvl4pPr>
            <a:lvl5pPr indent="-628650" lvl="4" marL="2286000" algn="l">
              <a:lnSpc>
                <a:spcPct val="115000"/>
              </a:lnSpc>
              <a:spcBef>
                <a:spcPts val="0"/>
              </a:spcBef>
              <a:spcAft>
                <a:spcPts val="0"/>
              </a:spcAft>
              <a:buClr>
                <a:srgbClr val="585858"/>
              </a:buClr>
              <a:buSzPts val="6300"/>
              <a:buFont typeface="Arial"/>
              <a:buChar char="○"/>
              <a:defRPr sz="6300"/>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31" name="Google Shape;31;p7"/>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3841279"/>
            <a:ext cx="22924201" cy="34908302"/>
          </a:xfrm>
          <a:prstGeom prst="rect">
            <a:avLst/>
          </a:prstGeom>
          <a:noFill/>
          <a:ln>
            <a:noFill/>
          </a:ln>
        </p:spPr>
        <p:txBody>
          <a:bodyPr anchorCtr="0" anchor="ctr" bIns="479450" lIns="479450" spcFirstLastPara="1" rIns="479450" wrap="square" tIns="479450"/>
          <a:lstStyle>
            <a:lvl1pPr lvl="0" algn="l">
              <a:lnSpc>
                <a:spcPct val="100000"/>
              </a:lnSpc>
              <a:spcBef>
                <a:spcPts val="0"/>
              </a:spcBef>
              <a:spcAft>
                <a:spcPts val="0"/>
              </a:spcAft>
              <a:buClr>
                <a:srgbClr val="000000"/>
              </a:buClr>
              <a:buSzPts val="25200"/>
              <a:buFont typeface="Arial"/>
              <a:buNone/>
              <a:defRPr sz="252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1068"/>
            <a:ext cx="16459200" cy="43891202"/>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955799" y="10523093"/>
            <a:ext cx="14562601" cy="12648901"/>
          </a:xfrm>
          <a:prstGeom prst="rect">
            <a:avLst/>
          </a:prstGeom>
          <a:noFill/>
          <a:ln>
            <a:noFill/>
          </a:ln>
        </p:spPr>
        <p:txBody>
          <a:bodyPr anchorCtr="0" anchor="b" bIns="479450" lIns="479450" spcFirstLastPara="1" rIns="479450" wrap="square" tIns="479450"/>
          <a:lstStyle>
            <a:lvl1pPr lvl="0" algn="ctr">
              <a:lnSpc>
                <a:spcPct val="100000"/>
              </a:lnSpc>
              <a:spcBef>
                <a:spcPts val="0"/>
              </a:spcBef>
              <a:spcAft>
                <a:spcPts val="0"/>
              </a:spcAft>
              <a:buClr>
                <a:srgbClr val="000000"/>
              </a:buClr>
              <a:buSzPts val="22000"/>
              <a:buFont typeface="Arial"/>
              <a:buNone/>
              <a:defRPr sz="2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955799" y="23919572"/>
            <a:ext cx="14562601" cy="10539601"/>
          </a:xfrm>
          <a:prstGeom prst="rect">
            <a:avLst/>
          </a:prstGeom>
          <a:noFill/>
          <a:ln>
            <a:noFill/>
          </a:ln>
        </p:spPr>
        <p:txBody>
          <a:bodyPr anchorCtr="0" anchor="t" bIns="479450" lIns="479450" spcFirstLastPara="1" rIns="479450" wrap="square" tIns="479450"/>
          <a:lstStyle>
            <a:lvl1pPr indent="-228600" lvl="0" marL="457200" algn="ctr">
              <a:lnSpc>
                <a:spcPct val="100000"/>
              </a:lnSpc>
              <a:spcBef>
                <a:spcPts val="0"/>
              </a:spcBef>
              <a:spcAft>
                <a:spcPts val="0"/>
              </a:spcAft>
              <a:buClr>
                <a:srgbClr val="585858"/>
              </a:buClr>
              <a:buSzPts val="11000"/>
              <a:buFont typeface="Arial"/>
              <a:buNone/>
              <a:defRPr sz="11000"/>
            </a:lvl1pPr>
            <a:lvl2pPr indent="-228600" lvl="1" marL="914400" algn="ctr">
              <a:lnSpc>
                <a:spcPct val="100000"/>
              </a:lnSpc>
              <a:spcBef>
                <a:spcPts val="0"/>
              </a:spcBef>
              <a:spcAft>
                <a:spcPts val="0"/>
              </a:spcAft>
              <a:buClr>
                <a:srgbClr val="585858"/>
              </a:buClr>
              <a:buSzPts val="11000"/>
              <a:buFont typeface="Arial"/>
              <a:buNone/>
              <a:defRPr sz="11000"/>
            </a:lvl2pPr>
            <a:lvl3pPr indent="-228600" lvl="2" marL="1371600" algn="ctr">
              <a:lnSpc>
                <a:spcPct val="100000"/>
              </a:lnSpc>
              <a:spcBef>
                <a:spcPts val="0"/>
              </a:spcBef>
              <a:spcAft>
                <a:spcPts val="0"/>
              </a:spcAft>
              <a:buClr>
                <a:srgbClr val="585858"/>
              </a:buClr>
              <a:buSzPts val="11000"/>
              <a:buFont typeface="Arial"/>
              <a:buNone/>
              <a:defRPr sz="11000"/>
            </a:lvl3pPr>
            <a:lvl4pPr indent="-228600" lvl="3" marL="1828800" algn="ctr">
              <a:lnSpc>
                <a:spcPct val="100000"/>
              </a:lnSpc>
              <a:spcBef>
                <a:spcPts val="0"/>
              </a:spcBef>
              <a:spcAft>
                <a:spcPts val="0"/>
              </a:spcAft>
              <a:buClr>
                <a:srgbClr val="585858"/>
              </a:buClr>
              <a:buSzPts val="11000"/>
              <a:buFont typeface="Arial"/>
              <a:buNone/>
              <a:defRPr sz="11000"/>
            </a:lvl4pPr>
            <a:lvl5pPr indent="-228600" lvl="4" marL="2286000" algn="ctr">
              <a:lnSpc>
                <a:spcPct val="100000"/>
              </a:lnSpc>
              <a:spcBef>
                <a:spcPts val="0"/>
              </a:spcBef>
              <a:spcAft>
                <a:spcPts val="0"/>
              </a:spcAft>
              <a:buClr>
                <a:srgbClr val="585858"/>
              </a:buClr>
              <a:buSzPts val="11000"/>
              <a:buFont typeface="Arial"/>
              <a:buNone/>
              <a:defRPr sz="11000"/>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39" name="Google Shape;39;p9"/>
          <p:cNvSpPr txBox="1"/>
          <p:nvPr>
            <p:ph idx="2" type="body"/>
          </p:nvPr>
        </p:nvSpPr>
        <p:spPr>
          <a:xfrm>
            <a:off x="17782198" y="6178772"/>
            <a:ext cx="13813202" cy="31531500"/>
          </a:xfrm>
          <a:prstGeom prst="rect">
            <a:avLst/>
          </a:prstGeom>
          <a:noFill/>
          <a:ln>
            <a:noFill/>
          </a:ln>
        </p:spPr>
        <p:txBody>
          <a:bodyPr anchorCtr="0" anchor="ctr" bIns="479450" lIns="479450" spcFirstLastPara="1" rIns="479450" wrap="square" tIns="479450"/>
          <a:lstStyle>
            <a:lvl1pPr indent="-228600" lvl="0" marL="457200" algn="ctr">
              <a:lnSpc>
                <a:spcPct val="100000"/>
              </a:lnSpc>
              <a:spcBef>
                <a:spcPts val="0"/>
              </a:spcBef>
              <a:spcAft>
                <a:spcPts val="0"/>
              </a:spcAft>
              <a:buClr>
                <a:srgbClr val="585858"/>
              </a:buClr>
              <a:buSzPts val="1800"/>
              <a:buNone/>
              <a:defRPr/>
            </a:lvl1pPr>
            <a:lvl2pPr indent="-228600" lvl="1" marL="914400" algn="ctr">
              <a:lnSpc>
                <a:spcPct val="100000"/>
              </a:lnSpc>
              <a:spcBef>
                <a:spcPts val="0"/>
              </a:spcBef>
              <a:spcAft>
                <a:spcPts val="0"/>
              </a:spcAft>
              <a:buClr>
                <a:srgbClr val="585858"/>
              </a:buClr>
              <a:buSzPts val="1800"/>
              <a:buNone/>
              <a:defRPr/>
            </a:lvl2pPr>
            <a:lvl3pPr indent="-228600" lvl="2" marL="1371600" algn="ctr">
              <a:lnSpc>
                <a:spcPct val="100000"/>
              </a:lnSpc>
              <a:spcBef>
                <a:spcPts val="0"/>
              </a:spcBef>
              <a:spcAft>
                <a:spcPts val="0"/>
              </a:spcAft>
              <a:buClr>
                <a:srgbClr val="585858"/>
              </a:buClr>
              <a:buSzPts val="1800"/>
              <a:buNone/>
              <a:defRPr/>
            </a:lvl3pPr>
            <a:lvl4pPr indent="-228600" lvl="3" marL="1828800" algn="ctr">
              <a:lnSpc>
                <a:spcPct val="100000"/>
              </a:lnSpc>
              <a:spcBef>
                <a:spcPts val="0"/>
              </a:spcBef>
              <a:spcAft>
                <a:spcPts val="0"/>
              </a:spcAft>
              <a:buClr>
                <a:srgbClr val="585858"/>
              </a:buClr>
              <a:buSzPts val="1800"/>
              <a:buNone/>
              <a:defRPr/>
            </a:lvl4pPr>
            <a:lvl5pPr indent="-228600" lvl="4" marL="2286000" algn="ctr">
              <a:lnSpc>
                <a:spcPct val="100000"/>
              </a:lnSpc>
              <a:spcBef>
                <a:spcPts val="0"/>
              </a:spcBef>
              <a:spcAft>
                <a:spcPts val="0"/>
              </a:spcAft>
              <a:buClr>
                <a:srgbClr val="585858"/>
              </a:buClr>
              <a:buSzPts val="1800"/>
              <a:buNone/>
              <a:defRPr/>
            </a:lvl5pPr>
            <a:lvl6pPr indent="-228600" lvl="5" marL="2743200" algn="ctr">
              <a:lnSpc>
                <a:spcPct val="100000"/>
              </a:lnSpc>
              <a:spcBef>
                <a:spcPts val="0"/>
              </a:spcBef>
              <a:spcAft>
                <a:spcPts val="0"/>
              </a:spcAft>
              <a:buClr>
                <a:srgbClr val="585858"/>
              </a:buClr>
              <a:buSzPts val="1800"/>
              <a:buNone/>
              <a:defRPr/>
            </a:lvl6pPr>
            <a:lvl7pPr indent="-228600" lvl="6" marL="3200400" algn="ctr">
              <a:lnSpc>
                <a:spcPct val="100000"/>
              </a:lnSpc>
              <a:spcBef>
                <a:spcPts val="0"/>
              </a:spcBef>
              <a:spcAft>
                <a:spcPts val="0"/>
              </a:spcAft>
              <a:buClr>
                <a:srgbClr val="585858"/>
              </a:buClr>
              <a:buSzPts val="1800"/>
              <a:buNone/>
              <a:defRPr/>
            </a:lvl7pPr>
            <a:lvl8pPr indent="-228600" lvl="7" marL="3657600" algn="ctr">
              <a:lnSpc>
                <a:spcPct val="100000"/>
              </a:lnSpc>
              <a:spcBef>
                <a:spcPts val="0"/>
              </a:spcBef>
              <a:spcAft>
                <a:spcPts val="0"/>
              </a:spcAft>
              <a:buClr>
                <a:srgbClr val="585858"/>
              </a:buClr>
              <a:buSzPts val="1800"/>
              <a:buNone/>
              <a:defRPr/>
            </a:lvl8pPr>
            <a:lvl9pPr indent="-228600" lvl="8" marL="4114800" algn="ctr">
              <a:lnSpc>
                <a:spcPct val="100000"/>
              </a:lnSpc>
              <a:spcBef>
                <a:spcPts val="0"/>
              </a:spcBef>
              <a:spcAft>
                <a:spcPts val="0"/>
              </a:spcAft>
              <a:buClr>
                <a:srgbClr val="585858"/>
              </a:buClr>
              <a:buSzPts val="1800"/>
              <a:buNone/>
              <a:defRPr/>
            </a:lvl9pPr>
          </a:lstStyle>
          <a:p/>
        </p:txBody>
      </p:sp>
      <p:sp>
        <p:nvSpPr>
          <p:cNvPr id="40" name="Google Shape;40;p9"/>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19" y="36100906"/>
            <a:ext cx="21595801" cy="5163601"/>
          </a:xfrm>
          <a:prstGeom prst="rect">
            <a:avLst/>
          </a:prstGeom>
          <a:noFill/>
          <a:ln>
            <a:noFill/>
          </a:ln>
        </p:spPr>
        <p:txBody>
          <a:bodyPr anchorCtr="0" anchor="ctr" bIns="479450" lIns="479450" spcFirstLastPara="1" rIns="479450" wrap="square" tIns="479450"/>
          <a:lstStyle>
            <a:lvl1pPr indent="-228600" lvl="0" marL="457200" algn="l">
              <a:lnSpc>
                <a:spcPct val="100000"/>
              </a:lnSpc>
              <a:spcBef>
                <a:spcPts val="0"/>
              </a:spcBef>
              <a:spcAft>
                <a:spcPts val="0"/>
              </a:spcAft>
              <a:buClr>
                <a:srgbClr val="585858"/>
              </a:buClr>
              <a:buSzPts val="9400"/>
              <a:buFont typeface="Arial"/>
              <a:buNone/>
              <a:defRPr sz="9400"/>
            </a:lvl1pPr>
          </a:lstStyle>
          <a:p/>
        </p:txBody>
      </p:sp>
      <p:sp>
        <p:nvSpPr>
          <p:cNvPr id="43" name="Google Shape;43;p10"/>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algn="r">
              <a:lnSpc>
                <a:spcPct val="100000"/>
              </a:lnSpc>
              <a:spcBef>
                <a:spcPts val="0"/>
              </a:spcBef>
              <a:spcAft>
                <a:spcPts val="0"/>
              </a:spcAft>
              <a:buClr>
                <a:srgbClr val="585858"/>
              </a:buClr>
              <a:buSzPts val="5200"/>
              <a:buFont typeface="Arial"/>
              <a:buNone/>
              <a:defRPr sz="5200">
                <a:solidFill>
                  <a:srgbClr val="585858"/>
                </a:solidFill>
              </a:defRPr>
            </a:lvl1pPr>
            <a:lvl2pPr indent="0" lvl="1" marL="0" algn="r">
              <a:lnSpc>
                <a:spcPct val="100000"/>
              </a:lnSpc>
              <a:spcBef>
                <a:spcPts val="0"/>
              </a:spcBef>
              <a:spcAft>
                <a:spcPts val="0"/>
              </a:spcAft>
              <a:buClr>
                <a:srgbClr val="585858"/>
              </a:buClr>
              <a:buSzPts val="5200"/>
              <a:buFont typeface="Arial"/>
              <a:buNone/>
              <a:defRPr sz="5200">
                <a:solidFill>
                  <a:srgbClr val="585858"/>
                </a:solidFill>
              </a:defRPr>
            </a:lvl2pPr>
            <a:lvl3pPr indent="0" lvl="2" marL="0" algn="r">
              <a:lnSpc>
                <a:spcPct val="100000"/>
              </a:lnSpc>
              <a:spcBef>
                <a:spcPts val="0"/>
              </a:spcBef>
              <a:spcAft>
                <a:spcPts val="0"/>
              </a:spcAft>
              <a:buClr>
                <a:srgbClr val="585858"/>
              </a:buClr>
              <a:buSzPts val="5200"/>
              <a:buFont typeface="Arial"/>
              <a:buNone/>
              <a:defRPr sz="5200">
                <a:solidFill>
                  <a:srgbClr val="585858"/>
                </a:solidFill>
              </a:defRPr>
            </a:lvl3pPr>
            <a:lvl4pPr indent="0" lvl="3" marL="0" algn="r">
              <a:lnSpc>
                <a:spcPct val="100000"/>
              </a:lnSpc>
              <a:spcBef>
                <a:spcPts val="0"/>
              </a:spcBef>
              <a:spcAft>
                <a:spcPts val="0"/>
              </a:spcAft>
              <a:buClr>
                <a:srgbClr val="585858"/>
              </a:buClr>
              <a:buSzPts val="5200"/>
              <a:buFont typeface="Arial"/>
              <a:buNone/>
              <a:defRPr sz="5200">
                <a:solidFill>
                  <a:srgbClr val="585858"/>
                </a:solidFill>
              </a:defRPr>
            </a:lvl4pPr>
            <a:lvl5pPr indent="0" lvl="4" marL="0" algn="r">
              <a:lnSpc>
                <a:spcPct val="100000"/>
              </a:lnSpc>
              <a:spcBef>
                <a:spcPts val="0"/>
              </a:spcBef>
              <a:spcAft>
                <a:spcPts val="0"/>
              </a:spcAft>
              <a:buClr>
                <a:srgbClr val="585858"/>
              </a:buClr>
              <a:buSzPts val="5200"/>
              <a:buFont typeface="Arial"/>
              <a:buNone/>
              <a:defRPr sz="5200">
                <a:solidFill>
                  <a:srgbClr val="585858"/>
                </a:solidFill>
              </a:defRPr>
            </a:lvl5pPr>
            <a:lvl6pPr indent="0" lvl="5" marL="0" algn="r">
              <a:lnSpc>
                <a:spcPct val="100000"/>
              </a:lnSpc>
              <a:spcBef>
                <a:spcPts val="0"/>
              </a:spcBef>
              <a:spcAft>
                <a:spcPts val="0"/>
              </a:spcAft>
              <a:buClr>
                <a:srgbClr val="585858"/>
              </a:buClr>
              <a:buSzPts val="5200"/>
              <a:buFont typeface="Arial"/>
              <a:buNone/>
              <a:defRPr sz="5200">
                <a:solidFill>
                  <a:srgbClr val="585858"/>
                </a:solidFill>
              </a:defRPr>
            </a:lvl6pPr>
            <a:lvl7pPr indent="0" lvl="6" marL="0" algn="r">
              <a:lnSpc>
                <a:spcPct val="100000"/>
              </a:lnSpc>
              <a:spcBef>
                <a:spcPts val="0"/>
              </a:spcBef>
              <a:spcAft>
                <a:spcPts val="0"/>
              </a:spcAft>
              <a:buClr>
                <a:srgbClr val="585858"/>
              </a:buClr>
              <a:buSzPts val="5200"/>
              <a:buFont typeface="Arial"/>
              <a:buNone/>
              <a:defRPr sz="5200">
                <a:solidFill>
                  <a:srgbClr val="585858"/>
                </a:solidFill>
              </a:defRPr>
            </a:lvl7pPr>
            <a:lvl8pPr indent="0" lvl="7" marL="0" algn="r">
              <a:lnSpc>
                <a:spcPct val="100000"/>
              </a:lnSpc>
              <a:spcBef>
                <a:spcPts val="0"/>
              </a:spcBef>
              <a:spcAft>
                <a:spcPts val="0"/>
              </a:spcAft>
              <a:buClr>
                <a:srgbClr val="585858"/>
              </a:buClr>
              <a:buSzPts val="5200"/>
              <a:buFont typeface="Arial"/>
              <a:buNone/>
              <a:defRPr sz="5200">
                <a:solidFill>
                  <a:srgbClr val="585858"/>
                </a:solidFill>
              </a:defRPr>
            </a:lvl8pPr>
            <a:lvl9pPr indent="0" lvl="8" marL="0" algn="r">
              <a:lnSpc>
                <a:spcPct val="100000"/>
              </a:lnSpc>
              <a:spcBef>
                <a:spcPts val="0"/>
              </a:spcBef>
              <a:spcAft>
                <a:spcPts val="0"/>
              </a:spcAft>
              <a:buClr>
                <a:srgbClr val="585858"/>
              </a:buClr>
              <a:buSzPts val="5200"/>
              <a:buFont typeface="Arial"/>
              <a:buNone/>
              <a:defRPr sz="52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50" y="6353707"/>
            <a:ext cx="30674100" cy="17515501"/>
          </a:xfrm>
          <a:prstGeom prst="rect">
            <a:avLst/>
          </a:prstGeom>
          <a:noFill/>
          <a:ln>
            <a:noFill/>
          </a:ln>
        </p:spPr>
        <p:txBody>
          <a:bodyPr anchorCtr="0" anchor="b" bIns="479450" lIns="479450" spcFirstLastPara="1" rIns="479450" wrap="square" tIns="479450"/>
          <a:lstStyle>
            <a:lvl1pPr lvl="0"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7300"/>
              <a:buFont typeface="Arial"/>
              <a:buNone/>
              <a:defRPr b="0" i="0" sz="273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122119" y="24184533"/>
            <a:ext cx="30674100" cy="6763501"/>
          </a:xfrm>
          <a:prstGeom prst="rect">
            <a:avLst/>
          </a:prstGeom>
          <a:noFill/>
          <a:ln>
            <a:noFill/>
          </a:ln>
        </p:spPr>
        <p:txBody>
          <a:bodyPr anchorCtr="0" anchor="t" bIns="479450" lIns="479450" spcFirstLastPara="1" rIns="479450" wrap="square" tIns="479450"/>
          <a:lstStyle>
            <a:lvl1pPr indent="-228600" lvl="0" marL="4572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1pPr>
            <a:lvl2pPr indent="-228600" lvl="1" marL="9144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2pPr>
            <a:lvl3pPr indent="-228600" lvl="2" marL="13716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3pPr>
            <a:lvl4pPr indent="-228600" lvl="3" marL="18288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4pPr>
            <a:lvl5pPr indent="-228600" lvl="4" marL="22860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5pPr>
            <a:lvl6pPr indent="-228600" lvl="5" marL="27432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6pPr>
            <a:lvl7pPr indent="-228600" lvl="6" marL="32004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7pPr>
            <a:lvl8pPr indent="-228600" lvl="7" marL="36576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8pPr>
            <a:lvl9pPr indent="-228600" lvl="8" marL="4114800" marR="0" rtl="0" algn="ctr">
              <a:lnSpc>
                <a:spcPct val="100000"/>
              </a:lnSpc>
              <a:spcBef>
                <a:spcPts val="0"/>
              </a:spcBef>
              <a:spcAft>
                <a:spcPts val="0"/>
              </a:spcAft>
              <a:buClr>
                <a:srgbClr val="585858"/>
              </a:buClr>
              <a:buSzPts val="14700"/>
              <a:buFont typeface="Arial"/>
              <a:buNone/>
              <a:defRPr b="0" i="0" sz="147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30769831" y="40622513"/>
            <a:ext cx="1706217" cy="1699346"/>
          </a:xfrm>
          <a:prstGeom prst="rect">
            <a:avLst/>
          </a:prstGeom>
          <a:noFill/>
          <a:ln>
            <a:noFill/>
          </a:ln>
        </p:spPr>
        <p:txBody>
          <a:bodyPr anchorCtr="0" anchor="ctr" bIns="479450" lIns="479450" spcFirstLastPara="1" rIns="479450" wrap="square" tIns="479450">
            <a:noAutofit/>
          </a:bodyPr>
          <a:lstStyle>
            <a:lvl1pPr indent="0" lvl="0"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5200"/>
              <a:buFont typeface="Arial"/>
              <a:buNone/>
              <a:defRPr b="0" i="0" sz="52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5.png"/><Relationship Id="rId13" Type="http://schemas.openxmlformats.org/officeDocument/2006/relationships/image" Target="../media/image11.jp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jp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3.jpg"/><Relationship Id="rId7" Type="http://schemas.openxmlformats.org/officeDocument/2006/relationships/image" Target="../media/image2.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CD8CC"/>
        </a:solidFill>
      </p:bgPr>
    </p:bg>
    <p:spTree>
      <p:nvGrpSpPr>
        <p:cNvPr id="53" name="Shape 53"/>
        <p:cNvGrpSpPr/>
        <p:nvPr/>
      </p:nvGrpSpPr>
      <p:grpSpPr>
        <a:xfrm>
          <a:off x="0" y="0"/>
          <a:ext cx="0" cy="0"/>
          <a:chOff x="0" y="0"/>
          <a:chExt cx="0" cy="0"/>
        </a:xfrm>
      </p:grpSpPr>
      <p:sp>
        <p:nvSpPr>
          <p:cNvPr id="54" name="Google Shape;54;p13"/>
          <p:cNvSpPr/>
          <p:nvPr/>
        </p:nvSpPr>
        <p:spPr>
          <a:xfrm>
            <a:off x="660077" y="19572581"/>
            <a:ext cx="23521691" cy="15443201"/>
          </a:xfrm>
          <a:prstGeom prst="roundRect">
            <a:avLst>
              <a:gd fmla="val 4934"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a:blip r:embed="rId3">
            <a:alphaModFix/>
          </a:blip>
          <a:stretch>
            <a:fillRect/>
          </a:stretch>
        </p:blipFill>
        <p:spPr>
          <a:xfrm>
            <a:off x="3913006" y="19572588"/>
            <a:ext cx="17015855" cy="15443199"/>
          </a:xfrm>
          <a:prstGeom prst="rect">
            <a:avLst/>
          </a:prstGeom>
          <a:noFill/>
          <a:ln>
            <a:noFill/>
          </a:ln>
        </p:spPr>
      </p:pic>
      <p:sp>
        <p:nvSpPr>
          <p:cNvPr id="56" name="Google Shape;56;p13"/>
          <p:cNvSpPr/>
          <p:nvPr/>
        </p:nvSpPr>
        <p:spPr>
          <a:xfrm>
            <a:off x="0" y="5357042"/>
            <a:ext cx="32918401" cy="2360282"/>
          </a:xfrm>
          <a:prstGeom prst="rect">
            <a:avLst/>
          </a:prstGeom>
          <a:solidFill>
            <a:srgbClr val="8F8F8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8737922" y="35783044"/>
            <a:ext cx="7366001" cy="7366001"/>
          </a:xfrm>
          <a:prstGeom prst="roundRect">
            <a:avLst>
              <a:gd fmla="val 10345"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13"/>
          <p:cNvGrpSpPr/>
          <p:nvPr/>
        </p:nvGrpSpPr>
        <p:grpSpPr>
          <a:xfrm>
            <a:off x="10222490" y="654453"/>
            <a:ext cx="12473421" cy="5333195"/>
            <a:chOff x="0" y="-1"/>
            <a:chExt cx="12473419" cy="5333193"/>
          </a:xfrm>
        </p:grpSpPr>
        <p:grpSp>
          <p:nvGrpSpPr>
            <p:cNvPr id="59" name="Google Shape;59;p13"/>
            <p:cNvGrpSpPr/>
            <p:nvPr/>
          </p:nvGrpSpPr>
          <p:grpSpPr>
            <a:xfrm>
              <a:off x="0" y="-1"/>
              <a:ext cx="12473419" cy="5333193"/>
              <a:chOff x="0" y="0"/>
              <a:chExt cx="12473418" cy="5333191"/>
            </a:xfrm>
          </p:grpSpPr>
          <p:sp>
            <p:nvSpPr>
              <p:cNvPr id="60" name="Google Shape;60;p13"/>
              <p:cNvSpPr/>
              <p:nvPr/>
            </p:nvSpPr>
            <p:spPr>
              <a:xfrm>
                <a:off x="0" y="0"/>
                <a:ext cx="12473418" cy="5333191"/>
              </a:xfrm>
              <a:custGeom>
                <a:rect b="b" l="l" r="r" t="t"/>
                <a:pathLst>
                  <a:path extrusionOk="0" h="21600" w="19988">
                    <a:moveTo>
                      <a:pt x="4097" y="0"/>
                    </a:moveTo>
                    <a:cubicBezTo>
                      <a:pt x="3843" y="0"/>
                      <a:pt x="3599" y="241"/>
                      <a:pt x="3415" y="682"/>
                    </a:cubicBezTo>
                    <a:cubicBezTo>
                      <a:pt x="2324" y="3293"/>
                      <a:pt x="-1335" y="12764"/>
                      <a:pt x="512" y="18236"/>
                    </a:cubicBezTo>
                    <a:lnTo>
                      <a:pt x="1356" y="18236"/>
                    </a:lnTo>
                    <a:cubicBezTo>
                      <a:pt x="1327" y="17880"/>
                      <a:pt x="1312" y="17509"/>
                      <a:pt x="1312" y="17131"/>
                    </a:cubicBezTo>
                    <a:cubicBezTo>
                      <a:pt x="1312" y="14122"/>
                      <a:pt x="2276" y="11687"/>
                      <a:pt x="3466" y="11687"/>
                    </a:cubicBezTo>
                    <a:cubicBezTo>
                      <a:pt x="4657" y="11687"/>
                      <a:pt x="5622" y="14122"/>
                      <a:pt x="5622" y="17131"/>
                    </a:cubicBezTo>
                    <a:cubicBezTo>
                      <a:pt x="5622" y="17509"/>
                      <a:pt x="5607" y="17880"/>
                      <a:pt x="5578" y="18236"/>
                    </a:cubicBezTo>
                    <a:lnTo>
                      <a:pt x="14299" y="18236"/>
                    </a:lnTo>
                    <a:cubicBezTo>
                      <a:pt x="14270" y="17880"/>
                      <a:pt x="14254" y="17509"/>
                      <a:pt x="14254" y="17131"/>
                    </a:cubicBezTo>
                    <a:cubicBezTo>
                      <a:pt x="14254" y="14122"/>
                      <a:pt x="15220" y="11687"/>
                      <a:pt x="16410" y="11687"/>
                    </a:cubicBezTo>
                    <a:cubicBezTo>
                      <a:pt x="17601" y="11687"/>
                      <a:pt x="18566" y="14122"/>
                      <a:pt x="18566" y="17131"/>
                    </a:cubicBezTo>
                    <a:cubicBezTo>
                      <a:pt x="18566" y="17509"/>
                      <a:pt x="18551" y="17880"/>
                      <a:pt x="18522" y="18236"/>
                    </a:cubicBezTo>
                    <a:lnTo>
                      <a:pt x="19962" y="18236"/>
                    </a:lnTo>
                    <a:cubicBezTo>
                      <a:pt x="19962" y="18236"/>
                      <a:pt x="20265" y="10900"/>
                      <a:pt x="18757" y="9584"/>
                    </a:cubicBezTo>
                    <a:cubicBezTo>
                      <a:pt x="17248" y="8268"/>
                      <a:pt x="15499" y="7049"/>
                      <a:pt x="15499" y="7049"/>
                    </a:cubicBezTo>
                    <a:cubicBezTo>
                      <a:pt x="15499" y="7049"/>
                      <a:pt x="12380" y="0"/>
                      <a:pt x="9528" y="0"/>
                    </a:cubicBezTo>
                    <a:lnTo>
                      <a:pt x="4097" y="0"/>
                    </a:lnTo>
                    <a:close/>
                    <a:moveTo>
                      <a:pt x="4878" y="1858"/>
                    </a:moveTo>
                    <a:lnTo>
                      <a:pt x="6327" y="1858"/>
                    </a:lnTo>
                    <a:lnTo>
                      <a:pt x="5978" y="7075"/>
                    </a:lnTo>
                    <a:lnTo>
                      <a:pt x="3470" y="7075"/>
                    </a:lnTo>
                    <a:cubicBezTo>
                      <a:pt x="3315" y="7075"/>
                      <a:pt x="3228" y="6631"/>
                      <a:pt x="3320" y="6318"/>
                    </a:cubicBezTo>
                    <a:lnTo>
                      <a:pt x="4483" y="2361"/>
                    </a:lnTo>
                    <a:cubicBezTo>
                      <a:pt x="4576" y="2045"/>
                      <a:pt x="4722" y="1858"/>
                      <a:pt x="4878" y="1858"/>
                    </a:cubicBezTo>
                    <a:close/>
                    <a:moveTo>
                      <a:pt x="7387" y="1858"/>
                    </a:moveTo>
                    <a:lnTo>
                      <a:pt x="9405" y="1858"/>
                    </a:lnTo>
                    <a:cubicBezTo>
                      <a:pt x="11385" y="1858"/>
                      <a:pt x="13886" y="7075"/>
                      <a:pt x="13886" y="7075"/>
                    </a:cubicBezTo>
                    <a:lnTo>
                      <a:pt x="7038" y="7075"/>
                    </a:lnTo>
                    <a:lnTo>
                      <a:pt x="7387" y="1858"/>
                    </a:lnTo>
                    <a:close/>
                    <a:moveTo>
                      <a:pt x="3466" y="12667"/>
                    </a:moveTo>
                    <a:cubicBezTo>
                      <a:pt x="2490" y="12667"/>
                      <a:pt x="1700" y="14665"/>
                      <a:pt x="1700" y="17131"/>
                    </a:cubicBezTo>
                    <a:cubicBezTo>
                      <a:pt x="1700" y="19597"/>
                      <a:pt x="2490" y="21600"/>
                      <a:pt x="3466" y="21600"/>
                    </a:cubicBezTo>
                    <a:cubicBezTo>
                      <a:pt x="4442" y="21600"/>
                      <a:pt x="5233" y="19597"/>
                      <a:pt x="5233" y="17131"/>
                    </a:cubicBezTo>
                    <a:cubicBezTo>
                      <a:pt x="5233" y="14665"/>
                      <a:pt x="4442" y="12667"/>
                      <a:pt x="3466" y="12667"/>
                    </a:cubicBezTo>
                    <a:close/>
                    <a:moveTo>
                      <a:pt x="16410" y="12667"/>
                    </a:moveTo>
                    <a:cubicBezTo>
                      <a:pt x="15435" y="12667"/>
                      <a:pt x="14644" y="14665"/>
                      <a:pt x="14644" y="17131"/>
                    </a:cubicBezTo>
                    <a:cubicBezTo>
                      <a:pt x="14644" y="19597"/>
                      <a:pt x="15435" y="21600"/>
                      <a:pt x="16410" y="21600"/>
                    </a:cubicBezTo>
                    <a:cubicBezTo>
                      <a:pt x="17386" y="21600"/>
                      <a:pt x="18177" y="19597"/>
                      <a:pt x="18177" y="17131"/>
                    </a:cubicBezTo>
                    <a:cubicBezTo>
                      <a:pt x="18177" y="14665"/>
                      <a:pt x="17386" y="12667"/>
                      <a:pt x="16410" y="12667"/>
                    </a:cubicBezTo>
                    <a:close/>
                    <a:moveTo>
                      <a:pt x="3466" y="15033"/>
                    </a:moveTo>
                    <a:cubicBezTo>
                      <a:pt x="3925" y="15033"/>
                      <a:pt x="4297" y="15973"/>
                      <a:pt x="4297" y="17131"/>
                    </a:cubicBezTo>
                    <a:cubicBezTo>
                      <a:pt x="4297" y="18290"/>
                      <a:pt x="3925" y="19230"/>
                      <a:pt x="3466" y="19230"/>
                    </a:cubicBezTo>
                    <a:cubicBezTo>
                      <a:pt x="3008" y="19230"/>
                      <a:pt x="2636" y="18290"/>
                      <a:pt x="2636" y="17131"/>
                    </a:cubicBezTo>
                    <a:cubicBezTo>
                      <a:pt x="2636" y="15973"/>
                      <a:pt x="3008" y="15033"/>
                      <a:pt x="3466" y="15033"/>
                    </a:cubicBezTo>
                    <a:close/>
                    <a:moveTo>
                      <a:pt x="16410" y="15033"/>
                    </a:moveTo>
                    <a:cubicBezTo>
                      <a:pt x="16869" y="15033"/>
                      <a:pt x="17241" y="15973"/>
                      <a:pt x="17241" y="17131"/>
                    </a:cubicBezTo>
                    <a:cubicBezTo>
                      <a:pt x="17241" y="18290"/>
                      <a:pt x="16869" y="19230"/>
                      <a:pt x="16410" y="19230"/>
                    </a:cubicBezTo>
                    <a:cubicBezTo>
                      <a:pt x="15952" y="19230"/>
                      <a:pt x="15580" y="18290"/>
                      <a:pt x="15580" y="17131"/>
                    </a:cubicBezTo>
                    <a:cubicBezTo>
                      <a:pt x="15580" y="15973"/>
                      <a:pt x="15952" y="15033"/>
                      <a:pt x="16410" y="15033"/>
                    </a:cubicBezTo>
                    <a:close/>
                  </a:path>
                </a:pathLst>
              </a:custGeom>
              <a:solidFill>
                <a:srgbClr val="49090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2010560" y="305765"/>
                <a:ext cx="5129764" cy="1636375"/>
              </a:xfrm>
              <a:prstGeom prst="rect">
                <a:avLst/>
              </a:prstGeom>
              <a:solidFill>
                <a:srgbClr val="49090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6971608" y="481225"/>
                <a:ext cx="1935412" cy="1285455"/>
              </a:xfrm>
              <a:custGeom>
                <a:rect b="b" l="l" r="r" t="t"/>
                <a:pathLst>
                  <a:path extrusionOk="0" h="21600" w="21600">
                    <a:moveTo>
                      <a:pt x="0" y="0"/>
                    </a:moveTo>
                    <a:lnTo>
                      <a:pt x="0" y="21600"/>
                    </a:lnTo>
                    <a:lnTo>
                      <a:pt x="21600" y="21600"/>
                    </a:lnTo>
                    <a:close/>
                  </a:path>
                </a:pathLst>
              </a:custGeom>
              <a:solidFill>
                <a:srgbClr val="49090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3"/>
            <p:cNvSpPr/>
            <p:nvPr/>
          </p:nvSpPr>
          <p:spPr>
            <a:xfrm>
              <a:off x="660145" y="2881662"/>
              <a:ext cx="11153128" cy="1622294"/>
            </a:xfrm>
            <a:prstGeom prst="rect">
              <a:avLst/>
            </a:prstGeom>
            <a:solidFill>
              <a:srgbClr val="49090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1686097" y="3897970"/>
              <a:ext cx="1064818" cy="1064819"/>
            </a:xfrm>
            <a:prstGeom prst="ellipse">
              <a:avLst/>
            </a:prstGeom>
            <a:solidFill>
              <a:srgbClr val="49090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9672225" y="4089638"/>
              <a:ext cx="1064819" cy="1064818"/>
            </a:xfrm>
            <a:prstGeom prst="ellipse">
              <a:avLst/>
            </a:prstGeom>
            <a:solidFill>
              <a:srgbClr val="49090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3"/>
          <p:cNvSpPr txBox="1"/>
          <p:nvPr/>
        </p:nvSpPr>
        <p:spPr>
          <a:xfrm>
            <a:off x="26440526" y="5412600"/>
            <a:ext cx="6039900" cy="1145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7000"/>
              <a:buFont typeface="Helvetica Neue"/>
              <a:buNone/>
            </a:pPr>
            <a:r>
              <a:rPr b="1" i="1" lang="en-US" sz="7000" u="none" cap="none" strike="noStrike">
                <a:solidFill>
                  <a:srgbClr val="FFFFFF"/>
                </a:solidFill>
                <a:latin typeface="Helvetica Neue"/>
                <a:ea typeface="Helvetica Neue"/>
                <a:cs typeface="Helvetica Neue"/>
                <a:sym typeface="Helvetica Neue"/>
              </a:rPr>
              <a:t>Vehicle Team</a:t>
            </a:r>
            <a:endParaRPr/>
          </a:p>
        </p:txBody>
      </p:sp>
      <p:sp>
        <p:nvSpPr>
          <p:cNvPr id="67" name="Google Shape;67;p13"/>
          <p:cNvSpPr txBox="1"/>
          <p:nvPr/>
        </p:nvSpPr>
        <p:spPr>
          <a:xfrm>
            <a:off x="16940875" y="6552025"/>
            <a:ext cx="15539400" cy="1145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7000"/>
              <a:buFont typeface="Helvetica Neue"/>
              <a:buNone/>
            </a:pPr>
            <a:r>
              <a:rPr b="1" i="1" lang="en-US" sz="7000" u="none" cap="none" strike="noStrike">
                <a:solidFill>
                  <a:srgbClr val="FFFFFF"/>
                </a:solidFill>
                <a:latin typeface="Helvetica Neue"/>
                <a:ea typeface="Helvetica Neue"/>
                <a:cs typeface="Helvetica Neue"/>
                <a:sym typeface="Helvetica Neue"/>
              </a:rPr>
              <a:t>Where Convenience Meets Campus</a:t>
            </a:r>
            <a:endParaRPr/>
          </a:p>
        </p:txBody>
      </p:sp>
      <p:sp>
        <p:nvSpPr>
          <p:cNvPr id="68" name="Google Shape;68;p13"/>
          <p:cNvSpPr/>
          <p:nvPr/>
        </p:nvSpPr>
        <p:spPr>
          <a:xfrm>
            <a:off x="503050" y="1618850"/>
            <a:ext cx="9225600" cy="3309300"/>
          </a:xfrm>
          <a:prstGeom prst="wedgeEllipseCallout">
            <a:avLst>
              <a:gd fmla="val 52259" name="adj1"/>
              <a:gd fmla="val 57488" name="adj2"/>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90905"/>
              </a:buClr>
              <a:buSzPts val="15000"/>
              <a:buFont typeface="Helvetica Neue"/>
              <a:buNone/>
            </a:pPr>
            <a:r>
              <a:rPr b="1" i="0" lang="en-US" sz="12000" u="none" cap="none" strike="noStrike">
                <a:solidFill>
                  <a:srgbClr val="490905"/>
                </a:solidFill>
                <a:latin typeface="Helvetica Neue"/>
                <a:ea typeface="Helvetica Neue"/>
                <a:cs typeface="Helvetica Neue"/>
                <a:sym typeface="Helvetica Neue"/>
              </a:rPr>
              <a:t>How</a:t>
            </a:r>
            <a:r>
              <a:rPr b="1" lang="en-US" sz="12000">
                <a:solidFill>
                  <a:srgbClr val="490905"/>
                </a:solidFill>
                <a:latin typeface="Helvetica Neue"/>
                <a:ea typeface="Helvetica Neue"/>
                <a:cs typeface="Helvetica Neue"/>
                <a:sym typeface="Helvetica Neue"/>
              </a:rPr>
              <a:t>d</a:t>
            </a:r>
            <a:r>
              <a:rPr b="1" i="0" lang="en-US" sz="12000" u="none" cap="none" strike="noStrike">
                <a:solidFill>
                  <a:srgbClr val="490905"/>
                </a:solidFill>
                <a:latin typeface="Helvetica Neue"/>
                <a:ea typeface="Helvetica Neue"/>
                <a:cs typeface="Helvetica Neue"/>
                <a:sym typeface="Helvetica Neue"/>
              </a:rPr>
              <a:t>y</a:t>
            </a:r>
            <a:endParaRPr sz="12000"/>
          </a:p>
        </p:txBody>
      </p:sp>
      <p:sp>
        <p:nvSpPr>
          <p:cNvPr id="69" name="Google Shape;69;p13"/>
          <p:cNvSpPr txBox="1"/>
          <p:nvPr/>
        </p:nvSpPr>
        <p:spPr>
          <a:xfrm>
            <a:off x="10790150" y="2275825"/>
            <a:ext cx="9612600" cy="23604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5000"/>
              <a:buFont typeface="Helvetica Neue"/>
              <a:buNone/>
            </a:pPr>
            <a:r>
              <a:rPr b="1" i="0" lang="en-US" sz="12000" u="none" cap="none" strike="noStrike">
                <a:solidFill>
                  <a:srgbClr val="FFFFFF"/>
                </a:solidFill>
                <a:latin typeface="Helvetica Neue"/>
                <a:ea typeface="Helvetica Neue"/>
                <a:cs typeface="Helvetica Neue"/>
                <a:sym typeface="Helvetica Neue"/>
              </a:rPr>
              <a:t>TAMUber!</a:t>
            </a:r>
            <a:endParaRPr sz="12000"/>
          </a:p>
        </p:txBody>
      </p:sp>
      <p:sp>
        <p:nvSpPr>
          <p:cNvPr id="70" name="Google Shape;70;p13"/>
          <p:cNvSpPr/>
          <p:nvPr/>
        </p:nvSpPr>
        <p:spPr>
          <a:xfrm>
            <a:off x="660722" y="35783044"/>
            <a:ext cx="7366001" cy="7366001"/>
          </a:xfrm>
          <a:prstGeom prst="roundRect">
            <a:avLst>
              <a:gd fmla="val 10345"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16814847" y="35783019"/>
            <a:ext cx="7365900" cy="7365900"/>
          </a:xfrm>
          <a:prstGeom prst="roundRect">
            <a:avLst>
              <a:gd fmla="val 10345"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24891677" y="35783044"/>
            <a:ext cx="7366001" cy="7366001"/>
          </a:xfrm>
          <a:prstGeom prst="roundRect">
            <a:avLst>
              <a:gd fmla="val 10345"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24893794" y="27629644"/>
            <a:ext cx="7361768" cy="7366001"/>
          </a:xfrm>
          <a:prstGeom prst="roundRect">
            <a:avLst>
              <a:gd fmla="val 10351"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660722" y="8484585"/>
            <a:ext cx="23520401" cy="10320736"/>
          </a:xfrm>
          <a:prstGeom prst="roundRect">
            <a:avLst>
              <a:gd fmla="val 7383"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24891677" y="16579747"/>
            <a:ext cx="7361768" cy="10320736"/>
          </a:xfrm>
          <a:prstGeom prst="roundRect">
            <a:avLst>
              <a:gd fmla="val 10351"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24893794" y="8484585"/>
            <a:ext cx="7361768" cy="7366001"/>
          </a:xfrm>
          <a:prstGeom prst="roundRect">
            <a:avLst>
              <a:gd fmla="val 10351" name="adj"/>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mobile_device.jpeg" id="77" name="Google Shape;77;p13"/>
          <p:cNvPicPr preferRelativeResize="0"/>
          <p:nvPr/>
        </p:nvPicPr>
        <p:blipFill rotWithShape="1">
          <a:blip r:embed="rId4">
            <a:alphaModFix/>
          </a:blip>
          <a:srcRect b="0" l="0" r="0" t="0"/>
          <a:stretch/>
        </p:blipFill>
        <p:spPr>
          <a:xfrm>
            <a:off x="1438221" y="11902870"/>
            <a:ext cx="10591801" cy="6667501"/>
          </a:xfrm>
          <a:prstGeom prst="rect">
            <a:avLst/>
          </a:prstGeom>
          <a:noFill/>
          <a:ln>
            <a:noFill/>
          </a:ln>
        </p:spPr>
      </p:pic>
      <p:pic>
        <p:nvPicPr>
          <p:cNvPr id="78" name="Google Shape;78;p13"/>
          <p:cNvPicPr preferRelativeResize="0"/>
          <p:nvPr/>
        </p:nvPicPr>
        <p:blipFill rotWithShape="1">
          <a:blip r:embed="rId5">
            <a:alphaModFix/>
          </a:blip>
          <a:srcRect b="758" l="0" r="0" t="758"/>
          <a:stretch/>
        </p:blipFill>
        <p:spPr>
          <a:xfrm>
            <a:off x="12811823" y="12036220"/>
            <a:ext cx="10452101" cy="6400802"/>
          </a:xfrm>
          <a:prstGeom prst="rect">
            <a:avLst/>
          </a:prstGeom>
          <a:noFill/>
          <a:ln>
            <a:noFill/>
          </a:ln>
        </p:spPr>
      </p:pic>
      <p:sp>
        <p:nvSpPr>
          <p:cNvPr id="79" name="Google Shape;79;p13"/>
          <p:cNvSpPr txBox="1"/>
          <p:nvPr/>
        </p:nvSpPr>
        <p:spPr>
          <a:xfrm>
            <a:off x="1374524" y="9175799"/>
            <a:ext cx="22092796" cy="279892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INTRODUCTION</a:t>
            </a:r>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People with disability or mobility disadvantages need to get a free ride in school for classes, otherwise this inconvenience might infringe their educational opportunity. In light of this situation, Texas A&amp;M University wants to bring transportation service on campus. With TAMUber solution, we easily arrange an available driver and vehicle to give a ride for users to designated location. We also provide a convenient vehicle monitoring system for transportation administrators and drivers, to check the status of other admins, drivers, vehicles,  and users’ requests, and see where the drivers and passengers are for safety reasons.</a:t>
            </a:r>
            <a:endParaRPr/>
          </a:p>
        </p:txBody>
      </p:sp>
      <p:cxnSp>
        <p:nvCxnSpPr>
          <p:cNvPr id="80" name="Google Shape;80;p13"/>
          <p:cNvCxnSpPr/>
          <p:nvPr/>
        </p:nvCxnSpPr>
        <p:spPr>
          <a:xfrm flipH="1" rot="10800000">
            <a:off x="12420922" y="12487774"/>
            <a:ext cx="1" cy="5497693"/>
          </a:xfrm>
          <a:prstGeom prst="straightConnector1">
            <a:avLst/>
          </a:prstGeom>
          <a:noFill/>
          <a:ln cap="flat" cmpd="sng" w="50800">
            <a:solidFill>
              <a:srgbClr val="000000"/>
            </a:solidFill>
            <a:prstDash val="solid"/>
            <a:round/>
            <a:headEnd len="sm" w="sm" type="none"/>
            <a:tailEnd len="sm" w="sm" type="none"/>
          </a:ln>
        </p:spPr>
      </p:cxnSp>
      <p:sp>
        <p:nvSpPr>
          <p:cNvPr id="81" name="Google Shape;81;p13"/>
          <p:cNvSpPr txBox="1"/>
          <p:nvPr/>
        </p:nvSpPr>
        <p:spPr>
          <a:xfrm>
            <a:off x="25444192" y="9002911"/>
            <a:ext cx="6260971" cy="193532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LOGIN PAGE</a:t>
            </a:r>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This page allows administrators to sign in/up in TAMUber monitoring system. </a:t>
            </a:r>
            <a:endParaRPr/>
          </a:p>
        </p:txBody>
      </p:sp>
      <p:sp>
        <p:nvSpPr>
          <p:cNvPr id="82" name="Google Shape;82;p13"/>
          <p:cNvSpPr txBox="1"/>
          <p:nvPr/>
        </p:nvSpPr>
        <p:spPr>
          <a:xfrm>
            <a:off x="1213237" y="36151344"/>
            <a:ext cx="6260971" cy="279892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VEHICLES</a:t>
            </a:r>
            <a:endParaRPr/>
          </a:p>
          <a:p>
            <a:pPr indent="0" lvl="0" marL="0" marR="0" rtl="0" algn="just">
              <a:lnSpc>
                <a:spcPct val="100000"/>
              </a:lnSpc>
              <a:spcBef>
                <a:spcPts val="0"/>
              </a:spcBef>
              <a:spcAft>
                <a:spcPts val="0"/>
              </a:spcAft>
              <a:buClr>
                <a:srgbClr val="000000"/>
              </a:buClr>
              <a:buSzPts val="2800"/>
              <a:buFont typeface="Helvetica Neue"/>
              <a:buNone/>
            </a:pPr>
            <a:r>
              <a:rPr lang="en-US" sz="2800">
                <a:solidFill>
                  <a:schemeClr val="dk1"/>
                </a:solidFill>
                <a:latin typeface="Helvetica Neue"/>
                <a:ea typeface="Helvetica Neue"/>
                <a:cs typeface="Helvetica Neue"/>
                <a:sym typeface="Helvetica Neue"/>
              </a:rPr>
              <a:t>This page shows</a:t>
            </a:r>
            <a:r>
              <a:rPr b="0" i="0" lang="en-US" sz="2800" u="none" cap="none" strike="noStrike">
                <a:solidFill>
                  <a:srgbClr val="000000"/>
                </a:solidFill>
                <a:latin typeface="Helvetica Neue"/>
                <a:ea typeface="Helvetica Neue"/>
                <a:cs typeface="Helvetica Neue"/>
                <a:sym typeface="Helvetica Neue"/>
              </a:rPr>
              <a:t> </a:t>
            </a:r>
            <a:r>
              <a:rPr lang="en-US" sz="2800">
                <a:latin typeface="Helvetica Neue"/>
                <a:ea typeface="Helvetica Neue"/>
                <a:cs typeface="Helvetica Neue"/>
                <a:sym typeface="Helvetica Neue"/>
              </a:rPr>
              <a:t>information</a:t>
            </a:r>
            <a:r>
              <a:rPr b="0" i="0" lang="en-US" sz="2800" u="none" cap="none" strike="noStrike">
                <a:solidFill>
                  <a:srgbClr val="000000"/>
                </a:solidFill>
                <a:latin typeface="Helvetica Neue"/>
                <a:ea typeface="Helvetica Neue"/>
                <a:cs typeface="Helvetica Neue"/>
                <a:sym typeface="Helvetica Neue"/>
              </a:rPr>
              <a:t> of all vehicles, </a:t>
            </a:r>
            <a:r>
              <a:rPr lang="en-US" sz="2800">
                <a:latin typeface="Helvetica Neue"/>
                <a:ea typeface="Helvetica Neue"/>
                <a:cs typeface="Helvetica Neue"/>
                <a:sym typeface="Helvetica Neue"/>
              </a:rPr>
              <a:t>including </a:t>
            </a:r>
            <a:r>
              <a:rPr b="0" i="0" lang="en-US" sz="2800" u="none" cap="none" strike="noStrike">
                <a:solidFill>
                  <a:srgbClr val="000000"/>
                </a:solidFill>
                <a:latin typeface="Helvetica Neue"/>
                <a:ea typeface="Helvetica Neue"/>
                <a:cs typeface="Helvetica Neue"/>
                <a:sym typeface="Helvetica Neue"/>
              </a:rPr>
              <a:t>plate number</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and available statu</a:t>
            </a:r>
            <a:r>
              <a:rPr lang="en-US" sz="2800">
                <a:latin typeface="Helvetica Neue"/>
                <a:ea typeface="Helvetica Neue"/>
                <a:cs typeface="Helvetica Neue"/>
                <a:sym typeface="Helvetica Neue"/>
              </a:rPr>
              <a:t>s</a:t>
            </a:r>
            <a:r>
              <a:rPr b="0" i="0" lang="en-US" sz="2800" u="none" cap="none" strike="noStrike">
                <a:solidFill>
                  <a:srgbClr val="000000"/>
                </a:solidFill>
                <a:latin typeface="Helvetica Neue"/>
                <a:ea typeface="Helvetica Neue"/>
                <a:cs typeface="Helvetica Neue"/>
                <a:sym typeface="Helvetica Neue"/>
              </a:rPr>
              <a:t>. </a:t>
            </a:r>
            <a:r>
              <a:rPr lang="en-US" sz="2800">
                <a:latin typeface="Helvetica Neue"/>
                <a:ea typeface="Helvetica Neue"/>
                <a:cs typeface="Helvetica Neue"/>
                <a:sym typeface="Helvetica Neue"/>
              </a:rPr>
              <a:t>The</a:t>
            </a:r>
            <a:r>
              <a:rPr b="0" i="0" lang="en-US" sz="2800" u="none" cap="none" strike="noStrike">
                <a:solidFill>
                  <a:srgbClr val="000000"/>
                </a:solidFill>
                <a:latin typeface="Helvetica Neue"/>
                <a:ea typeface="Helvetica Neue"/>
                <a:cs typeface="Helvetica Neue"/>
                <a:sym typeface="Helvetica Neue"/>
              </a:rPr>
              <a:t> administrators </a:t>
            </a:r>
            <a:r>
              <a:rPr lang="en-US" sz="2800">
                <a:latin typeface="Helvetica Neue"/>
                <a:ea typeface="Helvetica Neue"/>
                <a:cs typeface="Helvetica Neue"/>
                <a:sym typeface="Helvetica Neue"/>
              </a:rPr>
              <a:t>can</a:t>
            </a:r>
            <a:r>
              <a:rPr b="0" i="0" lang="en-US" sz="2800" u="none" cap="none" strike="noStrike">
                <a:solidFill>
                  <a:srgbClr val="000000"/>
                </a:solidFill>
                <a:latin typeface="Helvetica Neue"/>
                <a:ea typeface="Helvetica Neue"/>
                <a:cs typeface="Helvetica Neue"/>
                <a:sym typeface="Helvetica Neue"/>
              </a:rPr>
              <a:t> create, update</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and delete vehicles</a:t>
            </a:r>
            <a:r>
              <a:rPr lang="en-US" sz="2800">
                <a:latin typeface="Helvetica Neue"/>
                <a:ea typeface="Helvetica Neue"/>
                <a:cs typeface="Helvetica Neue"/>
                <a:sym typeface="Helvetica Neue"/>
              </a:rPr>
              <a:t> on this page</a:t>
            </a:r>
            <a:r>
              <a:rPr b="0" i="0" lang="en-US" sz="2800" u="none" cap="none" strike="noStrike">
                <a:solidFill>
                  <a:srgbClr val="000000"/>
                </a:solidFill>
                <a:latin typeface="Helvetica Neue"/>
                <a:ea typeface="Helvetica Neue"/>
                <a:cs typeface="Helvetica Neue"/>
                <a:sym typeface="Helvetica Neue"/>
              </a:rPr>
              <a:t>. </a:t>
            </a:r>
            <a:endParaRPr/>
          </a:p>
        </p:txBody>
      </p:sp>
      <p:sp>
        <p:nvSpPr>
          <p:cNvPr id="83" name="Google Shape;83;p13"/>
          <p:cNvSpPr txBox="1"/>
          <p:nvPr/>
        </p:nvSpPr>
        <p:spPr>
          <a:xfrm>
            <a:off x="9290437" y="36151344"/>
            <a:ext cx="6260971" cy="236712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DRIVERS</a:t>
            </a:r>
            <a:endParaRPr/>
          </a:p>
          <a:p>
            <a:pPr indent="0" lvl="0" marL="0" marR="0" rtl="0" algn="just">
              <a:lnSpc>
                <a:spcPct val="100000"/>
              </a:lnSpc>
              <a:spcBef>
                <a:spcPts val="0"/>
              </a:spcBef>
              <a:spcAft>
                <a:spcPts val="0"/>
              </a:spcAft>
              <a:buClr>
                <a:srgbClr val="000000"/>
              </a:buClr>
              <a:buSzPts val="2800"/>
              <a:buFont typeface="Helvetica Neue"/>
              <a:buNone/>
            </a:pPr>
            <a:r>
              <a:rPr lang="en-US" sz="2800">
                <a:solidFill>
                  <a:schemeClr val="dk1"/>
                </a:solidFill>
                <a:latin typeface="Helvetica Neue"/>
                <a:ea typeface="Helvetica Neue"/>
                <a:cs typeface="Helvetica Neue"/>
                <a:sym typeface="Helvetica Neue"/>
              </a:rPr>
              <a:t>This page shows </a:t>
            </a:r>
            <a:r>
              <a:rPr lang="en-US" sz="2800">
                <a:latin typeface="Helvetica Neue"/>
                <a:ea typeface="Helvetica Neue"/>
                <a:cs typeface="Helvetica Neue"/>
                <a:sym typeface="Helvetica Neue"/>
              </a:rPr>
              <a:t>information of all drivers  including</a:t>
            </a:r>
            <a:r>
              <a:rPr b="0" i="0" lang="en-US" sz="2800" u="none" cap="none" strike="noStrike">
                <a:solidFill>
                  <a:srgbClr val="000000"/>
                </a:solidFill>
                <a:latin typeface="Helvetica Neue"/>
                <a:ea typeface="Helvetica Neue"/>
                <a:cs typeface="Helvetica Neue"/>
                <a:sym typeface="Helvetica Neue"/>
              </a:rPr>
              <a:t> names</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and available status.</a:t>
            </a:r>
            <a:r>
              <a:rPr lang="en-US" sz="2800">
                <a:latin typeface="Helvetica Neue"/>
                <a:ea typeface="Helvetica Neue"/>
                <a:cs typeface="Helvetica Neue"/>
                <a:sym typeface="Helvetica Neue"/>
              </a:rPr>
              <a:t> The a</a:t>
            </a:r>
            <a:r>
              <a:rPr b="0" i="0" lang="en-US" sz="2800" u="none" cap="none" strike="noStrike">
                <a:solidFill>
                  <a:srgbClr val="000000"/>
                </a:solidFill>
                <a:latin typeface="Helvetica Neue"/>
                <a:ea typeface="Helvetica Neue"/>
                <a:cs typeface="Helvetica Neue"/>
                <a:sym typeface="Helvetica Neue"/>
              </a:rPr>
              <a:t>dministrators can create, update</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and delete drivers on this page. </a:t>
            </a:r>
            <a:endParaRPr/>
          </a:p>
        </p:txBody>
      </p:sp>
      <p:sp>
        <p:nvSpPr>
          <p:cNvPr id="84" name="Google Shape;84;p13"/>
          <p:cNvSpPr txBox="1"/>
          <p:nvPr/>
        </p:nvSpPr>
        <p:spPr>
          <a:xfrm>
            <a:off x="17367638" y="36151344"/>
            <a:ext cx="6260971" cy="2367126"/>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ADMINS</a:t>
            </a:r>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This page shows all administrators</a:t>
            </a:r>
            <a:r>
              <a:rPr lang="en-US" sz="2800">
                <a:latin typeface="Helvetica Neue"/>
                <a:ea typeface="Helvetica Neue"/>
                <a:cs typeface="Helvetica Neue"/>
                <a:sym typeface="Helvetica Neue"/>
              </a:rPr>
              <a:t>’</a:t>
            </a:r>
            <a:r>
              <a:rPr b="0" i="0" lang="en-US" sz="2800" u="none" cap="none" strike="noStrike">
                <a:solidFill>
                  <a:srgbClr val="000000"/>
                </a:solidFill>
                <a:latin typeface="Helvetica Neue"/>
                <a:ea typeface="Helvetica Neue"/>
                <a:cs typeface="Helvetica Neue"/>
                <a:sym typeface="Helvetica Neue"/>
              </a:rPr>
              <a:t> basic</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information including na</a:t>
            </a:r>
            <a:r>
              <a:rPr lang="en-US" sz="2800">
                <a:latin typeface="Helvetica Neue"/>
                <a:ea typeface="Helvetica Neue"/>
                <a:cs typeface="Helvetica Neue"/>
                <a:sym typeface="Helvetica Neue"/>
              </a:rPr>
              <a:t>mes and emails. The administrators can </a:t>
            </a:r>
            <a:r>
              <a:rPr b="0" i="0" lang="en-US" sz="2800" u="none" cap="none" strike="noStrike">
                <a:solidFill>
                  <a:srgbClr val="000000"/>
                </a:solidFill>
                <a:latin typeface="Helvetica Neue"/>
                <a:ea typeface="Helvetica Neue"/>
                <a:cs typeface="Helvetica Neue"/>
                <a:sym typeface="Helvetica Neue"/>
              </a:rPr>
              <a:t>change</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their password or log out.  </a:t>
            </a:r>
            <a:endParaRPr/>
          </a:p>
        </p:txBody>
      </p:sp>
      <p:sp>
        <p:nvSpPr>
          <p:cNvPr id="85" name="Google Shape;85;p13"/>
          <p:cNvSpPr txBox="1"/>
          <p:nvPr/>
        </p:nvSpPr>
        <p:spPr>
          <a:xfrm>
            <a:off x="25444838" y="28099544"/>
            <a:ext cx="6261000" cy="23670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REQUESTS</a:t>
            </a:r>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In this page, we present requests sent by users. Information includes users</a:t>
            </a:r>
            <a:r>
              <a:rPr lang="en-US" sz="2800">
                <a:latin typeface="Helvetica Neue"/>
                <a:ea typeface="Helvetica Neue"/>
                <a:cs typeface="Helvetica Neue"/>
                <a:sym typeface="Helvetica Neue"/>
              </a:rPr>
              <a:t>’</a:t>
            </a:r>
            <a:r>
              <a:rPr b="0" i="0" lang="en-US" sz="2800" u="none" cap="none" strike="noStrike">
                <a:solidFill>
                  <a:srgbClr val="000000"/>
                </a:solidFill>
                <a:latin typeface="Helvetica Neue"/>
                <a:ea typeface="Helvetica Neue"/>
                <a:cs typeface="Helvetica Neue"/>
                <a:sym typeface="Helvetica Neue"/>
              </a:rPr>
              <a:t> name, id, request timestamp, and start/end location.  </a:t>
            </a:r>
            <a:endParaRPr/>
          </a:p>
        </p:txBody>
      </p:sp>
      <p:sp>
        <p:nvSpPr>
          <p:cNvPr id="86" name="Google Shape;86;p13"/>
          <p:cNvSpPr txBox="1"/>
          <p:nvPr/>
        </p:nvSpPr>
        <p:spPr>
          <a:xfrm>
            <a:off x="25444200" y="17020875"/>
            <a:ext cx="6261000" cy="49050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MONITORING PAGE</a:t>
            </a:r>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In monitoring page,</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we present current locations of vehicles </a:t>
            </a:r>
            <a:r>
              <a:rPr lang="en-US" sz="2800">
                <a:latin typeface="Helvetica Neue"/>
                <a:ea typeface="Helvetica Neue"/>
                <a:cs typeface="Helvetica Neue"/>
                <a:sym typeface="Helvetica Neue"/>
              </a:rPr>
              <a:t>with car icons </a:t>
            </a:r>
            <a:r>
              <a:rPr lang="en-US" sz="2800">
                <a:solidFill>
                  <a:schemeClr val="dk1"/>
                </a:solidFill>
                <a:latin typeface="Helvetica Neue"/>
                <a:ea typeface="Helvetica Neue"/>
                <a:cs typeface="Helvetica Neue"/>
                <a:sym typeface="Helvetica Neue"/>
              </a:rPr>
              <a:t>on the map</a:t>
            </a:r>
            <a:r>
              <a:rPr b="0" i="0" lang="en-US" sz="2800" u="none" cap="none" strike="noStrike">
                <a:solidFill>
                  <a:srgbClr val="000000"/>
                </a:solidFill>
                <a:latin typeface="Helvetica Neue"/>
                <a:ea typeface="Helvetica Neue"/>
                <a:cs typeface="Helvetica Neue"/>
                <a:sym typeface="Helvetica Neue"/>
              </a:rPr>
              <a:t>. When </a:t>
            </a:r>
            <a:r>
              <a:rPr lang="en-US" sz="2800">
                <a:latin typeface="Helvetica Neue"/>
                <a:ea typeface="Helvetica Neue"/>
                <a:cs typeface="Helvetica Neue"/>
                <a:sym typeface="Helvetica Neue"/>
              </a:rPr>
              <a:t>administrator move the </a:t>
            </a:r>
            <a:r>
              <a:rPr b="0" i="0" lang="en-US" sz="2800" u="none" cap="none" strike="noStrike">
                <a:solidFill>
                  <a:srgbClr val="000000"/>
                </a:solidFill>
                <a:latin typeface="Helvetica Neue"/>
                <a:ea typeface="Helvetica Neue"/>
                <a:cs typeface="Helvetica Neue"/>
                <a:sym typeface="Helvetica Neue"/>
              </a:rPr>
              <a:t>mouse cursor onto car icons, </a:t>
            </a:r>
            <a:r>
              <a:rPr lang="en-US" sz="2800">
                <a:latin typeface="Helvetica Neue"/>
                <a:ea typeface="Helvetica Neue"/>
                <a:cs typeface="Helvetica Neue"/>
                <a:sym typeface="Helvetica Neue"/>
              </a:rPr>
              <a:t>a brief information box would show up.</a:t>
            </a:r>
            <a:r>
              <a:rPr b="0" i="0" lang="en-US" sz="2800" u="none" cap="none" strike="noStrike">
                <a:solidFill>
                  <a:srgbClr val="000000"/>
                </a:solidFill>
                <a:latin typeface="Helvetica Neue"/>
                <a:ea typeface="Helvetica Neue"/>
                <a:cs typeface="Helvetica Neue"/>
                <a:sym typeface="Helvetica Neue"/>
              </a:rPr>
              <a:t> </a:t>
            </a:r>
            <a:endParaRPr b="0" i="0" sz="28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2800"/>
              <a:buFont typeface="Helvetica Neue"/>
              <a:buNone/>
            </a:pPr>
            <a:r>
              <a:t/>
            </a:r>
            <a:endParaRPr sz="2800">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At the bottom, monitoring staff can see a complete list of current dispatched</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vehicles with</a:t>
            </a:r>
            <a:r>
              <a:rPr lang="en-US" sz="2800">
                <a:latin typeface="Helvetica Neue"/>
                <a:ea typeface="Helvetica Neue"/>
                <a:cs typeface="Helvetica Neue"/>
                <a:sym typeface="Helvetica Neue"/>
              </a:rPr>
              <a:t> </a:t>
            </a:r>
            <a:r>
              <a:rPr b="0" i="0" lang="en-US" sz="2800" u="none" cap="none" strike="noStrike">
                <a:solidFill>
                  <a:srgbClr val="000000"/>
                </a:solidFill>
                <a:latin typeface="Helvetica Neue"/>
                <a:ea typeface="Helvetica Neue"/>
                <a:cs typeface="Helvetica Neue"/>
                <a:sym typeface="Helvetica Neue"/>
              </a:rPr>
              <a:t>information of users’ requests.</a:t>
            </a:r>
            <a:endParaRPr/>
          </a:p>
        </p:txBody>
      </p:sp>
      <p:pic>
        <p:nvPicPr>
          <p:cNvPr descr="Google Shape;66;p13" id="87" name="Google Shape;87;p13"/>
          <p:cNvPicPr preferRelativeResize="0"/>
          <p:nvPr/>
        </p:nvPicPr>
        <p:blipFill rotWithShape="1">
          <a:blip r:embed="rId6">
            <a:alphaModFix/>
          </a:blip>
          <a:srcRect b="0" l="0" r="0" t="0"/>
          <a:stretch/>
        </p:blipFill>
        <p:spPr>
          <a:xfrm>
            <a:off x="25444200" y="22453426"/>
            <a:ext cx="6260949" cy="3523523"/>
          </a:xfrm>
          <a:prstGeom prst="rect">
            <a:avLst/>
          </a:prstGeom>
          <a:noFill/>
          <a:ln>
            <a:noFill/>
          </a:ln>
        </p:spPr>
      </p:pic>
      <p:sp>
        <p:nvSpPr>
          <p:cNvPr id="88" name="Google Shape;88;p13"/>
          <p:cNvSpPr/>
          <p:nvPr/>
        </p:nvSpPr>
        <p:spPr>
          <a:xfrm>
            <a:off x="4207555" y="20120647"/>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1</a:t>
            </a:r>
            <a:endParaRPr/>
          </a:p>
        </p:txBody>
      </p:sp>
      <p:sp>
        <p:nvSpPr>
          <p:cNvPr id="89" name="Google Shape;89;p13"/>
          <p:cNvSpPr/>
          <p:nvPr/>
        </p:nvSpPr>
        <p:spPr>
          <a:xfrm>
            <a:off x="25552400" y="16948047"/>
            <a:ext cx="762000" cy="762001"/>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1</a:t>
            </a:r>
            <a:endParaRPr/>
          </a:p>
        </p:txBody>
      </p:sp>
      <p:sp>
        <p:nvSpPr>
          <p:cNvPr id="90" name="Google Shape;90;p13"/>
          <p:cNvSpPr/>
          <p:nvPr/>
        </p:nvSpPr>
        <p:spPr>
          <a:xfrm>
            <a:off x="16729395" y="20128197"/>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2</a:t>
            </a:r>
            <a:endParaRPr/>
          </a:p>
        </p:txBody>
      </p:sp>
      <p:sp>
        <p:nvSpPr>
          <p:cNvPr id="91" name="Google Shape;91;p13"/>
          <p:cNvSpPr/>
          <p:nvPr/>
        </p:nvSpPr>
        <p:spPr>
          <a:xfrm>
            <a:off x="17887170" y="20128197"/>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3</a:t>
            </a:r>
            <a:endParaRPr/>
          </a:p>
        </p:txBody>
      </p:sp>
      <p:sp>
        <p:nvSpPr>
          <p:cNvPr id="92" name="Google Shape;92;p13"/>
          <p:cNvSpPr/>
          <p:nvPr/>
        </p:nvSpPr>
        <p:spPr>
          <a:xfrm>
            <a:off x="18930647" y="20128197"/>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4</a:t>
            </a:r>
            <a:endParaRPr/>
          </a:p>
        </p:txBody>
      </p:sp>
      <p:sp>
        <p:nvSpPr>
          <p:cNvPr id="93" name="Google Shape;93;p13"/>
          <p:cNvSpPr/>
          <p:nvPr/>
        </p:nvSpPr>
        <p:spPr>
          <a:xfrm>
            <a:off x="19888398" y="20128195"/>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5</a:t>
            </a:r>
            <a:endParaRPr/>
          </a:p>
        </p:txBody>
      </p:sp>
      <p:sp>
        <p:nvSpPr>
          <p:cNvPr id="94" name="Google Shape;94;p13"/>
          <p:cNvSpPr/>
          <p:nvPr/>
        </p:nvSpPr>
        <p:spPr>
          <a:xfrm>
            <a:off x="26441400" y="27969788"/>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2</a:t>
            </a:r>
            <a:endParaRPr/>
          </a:p>
        </p:txBody>
      </p:sp>
      <p:sp>
        <p:nvSpPr>
          <p:cNvPr id="95" name="Google Shape;95;p13"/>
          <p:cNvSpPr/>
          <p:nvPr/>
        </p:nvSpPr>
        <p:spPr>
          <a:xfrm>
            <a:off x="2308479" y="36017994"/>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3</a:t>
            </a:r>
            <a:endParaRPr/>
          </a:p>
        </p:txBody>
      </p:sp>
      <p:sp>
        <p:nvSpPr>
          <p:cNvPr id="96" name="Google Shape;96;p13"/>
          <p:cNvSpPr/>
          <p:nvPr/>
        </p:nvSpPr>
        <p:spPr>
          <a:xfrm>
            <a:off x="10529006" y="36017994"/>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4</a:t>
            </a:r>
            <a:endParaRPr/>
          </a:p>
        </p:txBody>
      </p:sp>
      <p:sp>
        <p:nvSpPr>
          <p:cNvPr id="97" name="Google Shape;97;p13"/>
          <p:cNvSpPr/>
          <p:nvPr/>
        </p:nvSpPr>
        <p:spPr>
          <a:xfrm>
            <a:off x="18749534" y="36017994"/>
            <a:ext cx="762000" cy="762000"/>
          </a:xfrm>
          <a:prstGeom prst="ellipse">
            <a:avLst/>
          </a:prstGeom>
          <a:solidFill>
            <a:srgbClr val="95BB7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5</a:t>
            </a:r>
            <a:endParaRPr/>
          </a:p>
        </p:txBody>
      </p:sp>
      <p:sp>
        <p:nvSpPr>
          <p:cNvPr id="98" name="Google Shape;98;p13"/>
          <p:cNvSpPr/>
          <p:nvPr/>
        </p:nvSpPr>
        <p:spPr>
          <a:xfrm>
            <a:off x="4752975" y="21190617"/>
            <a:ext cx="872400" cy="406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Map</a:t>
            </a:r>
            <a:endParaRPr/>
          </a:p>
        </p:txBody>
      </p:sp>
      <p:sp>
        <p:nvSpPr>
          <p:cNvPr id="99" name="Google Shape;99;p13"/>
          <p:cNvSpPr/>
          <p:nvPr/>
        </p:nvSpPr>
        <p:spPr>
          <a:xfrm>
            <a:off x="5691564" y="21108130"/>
            <a:ext cx="1582500" cy="5718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585858"/>
              </a:buClr>
              <a:buSzPts val="2000"/>
              <a:buFont typeface="Helvetica Neue"/>
              <a:buNone/>
            </a:pPr>
            <a:r>
              <a:rPr b="0" i="0" lang="en-US" sz="2000" u="none" cap="none" strike="noStrike">
                <a:solidFill>
                  <a:srgbClr val="585858"/>
                </a:solidFill>
                <a:latin typeface="Helvetica Neue"/>
                <a:ea typeface="Helvetica Neue"/>
                <a:cs typeface="Helvetica Neue"/>
                <a:sym typeface="Helvetica Neue"/>
              </a:rPr>
              <a:t>Satellite Map</a:t>
            </a:r>
            <a:endParaRPr/>
          </a:p>
        </p:txBody>
      </p:sp>
      <p:sp>
        <p:nvSpPr>
          <p:cNvPr id="100" name="Google Shape;100;p13"/>
          <p:cNvSpPr txBox="1"/>
          <p:nvPr/>
        </p:nvSpPr>
        <p:spPr>
          <a:xfrm>
            <a:off x="25633434" y="36151344"/>
            <a:ext cx="6261000" cy="19353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TEAM MEMBERS</a:t>
            </a:r>
            <a:endParaRPr/>
          </a:p>
          <a:p>
            <a:pPr indent="0" lvl="0" marL="0" marR="0" rtl="0" algn="l">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Shao-En Chen        Jeff Chang</a:t>
            </a:r>
            <a:endParaRPr/>
          </a:p>
          <a:p>
            <a:pPr indent="0" lvl="0" marL="0" marR="0" rtl="0" algn="l">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Jia-Hung Wu           Yi-Min Chou</a:t>
            </a:r>
            <a:endParaRPr/>
          </a:p>
          <a:p>
            <a:pPr indent="0" lvl="0" marL="0" marR="0" rtl="0" algn="l">
              <a:lnSpc>
                <a:spcPct val="100000"/>
              </a:lnSpc>
              <a:spcBef>
                <a:spcPts val="0"/>
              </a:spcBef>
              <a:spcAft>
                <a:spcPts val="0"/>
              </a:spcAft>
              <a:buClr>
                <a:srgbClr val="000000"/>
              </a:buClr>
              <a:buSzPts val="2800"/>
              <a:buFont typeface="Helvetica Neue"/>
              <a:buNone/>
            </a:pPr>
            <a:r>
              <a:rPr b="0" i="0" lang="en-US" sz="2800" u="none" cap="none" strike="noStrike">
                <a:solidFill>
                  <a:srgbClr val="000000"/>
                </a:solidFill>
                <a:latin typeface="Helvetica Neue"/>
                <a:ea typeface="Helvetica Neue"/>
                <a:cs typeface="Helvetica Neue"/>
                <a:sym typeface="Helvetica Neue"/>
              </a:rPr>
              <a:t>Chu-Ya Yang           Chun-Jung Chien</a:t>
            </a:r>
            <a:endParaRPr/>
          </a:p>
        </p:txBody>
      </p:sp>
      <p:cxnSp>
        <p:nvCxnSpPr>
          <p:cNvPr id="101" name="Google Shape;101;p13"/>
          <p:cNvCxnSpPr/>
          <p:nvPr/>
        </p:nvCxnSpPr>
        <p:spPr>
          <a:xfrm>
            <a:off x="-1" y="6560394"/>
            <a:ext cx="32918401" cy="1"/>
          </a:xfrm>
          <a:prstGeom prst="straightConnector1">
            <a:avLst/>
          </a:prstGeom>
          <a:noFill/>
          <a:ln cap="flat" cmpd="sng" w="101600">
            <a:solidFill>
              <a:srgbClr val="FFFFFF"/>
            </a:solidFill>
            <a:prstDash val="dash"/>
            <a:miter lim="400000"/>
            <a:headEnd len="sm" w="sm" type="none"/>
            <a:tailEnd len="sm" w="sm" type="none"/>
          </a:ln>
        </p:spPr>
      </p:cxnSp>
      <p:pic>
        <p:nvPicPr>
          <p:cNvPr descr="螢幕快照 2018-12-03 下午3.48.19.png" id="102" name="Google Shape;102;p13"/>
          <p:cNvPicPr preferRelativeResize="0"/>
          <p:nvPr/>
        </p:nvPicPr>
        <p:blipFill rotWithShape="1">
          <a:blip r:embed="rId7">
            <a:alphaModFix/>
          </a:blip>
          <a:srcRect b="0" l="0" r="0" t="0"/>
          <a:stretch/>
        </p:blipFill>
        <p:spPr>
          <a:xfrm>
            <a:off x="25273000" y="633017"/>
            <a:ext cx="6981825" cy="1783521"/>
          </a:xfrm>
          <a:prstGeom prst="rect">
            <a:avLst/>
          </a:prstGeom>
          <a:noFill/>
          <a:ln>
            <a:noFill/>
          </a:ln>
        </p:spPr>
      </p:pic>
      <p:cxnSp>
        <p:nvCxnSpPr>
          <p:cNvPr id="103" name="Google Shape;103;p13"/>
          <p:cNvCxnSpPr/>
          <p:nvPr/>
        </p:nvCxnSpPr>
        <p:spPr>
          <a:xfrm rot="10800000">
            <a:off x="25399999" y="2372251"/>
            <a:ext cx="1" cy="3015877"/>
          </a:xfrm>
          <a:prstGeom prst="straightConnector1">
            <a:avLst/>
          </a:prstGeom>
          <a:noFill/>
          <a:ln cap="flat" cmpd="sng" w="254000">
            <a:solidFill>
              <a:srgbClr val="490906"/>
            </a:solidFill>
            <a:prstDash val="solid"/>
            <a:round/>
            <a:headEnd len="sm" w="sm" type="none"/>
            <a:tailEnd len="sm" w="sm" type="none"/>
          </a:ln>
        </p:spPr>
      </p:cxnSp>
      <p:pic>
        <p:nvPicPr>
          <p:cNvPr id="104" name="Google Shape;104;p13"/>
          <p:cNvPicPr preferRelativeResize="0"/>
          <p:nvPr/>
        </p:nvPicPr>
        <p:blipFill>
          <a:blip r:embed="rId8">
            <a:alphaModFix/>
          </a:blip>
          <a:stretch>
            <a:fillRect/>
          </a:stretch>
        </p:blipFill>
        <p:spPr>
          <a:xfrm>
            <a:off x="1285724" y="39062534"/>
            <a:ext cx="6115973" cy="3700041"/>
          </a:xfrm>
          <a:prstGeom prst="rect">
            <a:avLst/>
          </a:prstGeom>
          <a:noFill/>
          <a:ln>
            <a:noFill/>
          </a:ln>
        </p:spPr>
      </p:pic>
      <p:pic>
        <p:nvPicPr>
          <p:cNvPr id="105" name="Google Shape;105;p13"/>
          <p:cNvPicPr preferRelativeResize="0"/>
          <p:nvPr/>
        </p:nvPicPr>
        <p:blipFill>
          <a:blip r:embed="rId9">
            <a:alphaModFix/>
          </a:blip>
          <a:stretch>
            <a:fillRect/>
          </a:stretch>
        </p:blipFill>
        <p:spPr>
          <a:xfrm>
            <a:off x="9400975" y="38867760"/>
            <a:ext cx="6039900" cy="3627491"/>
          </a:xfrm>
          <a:prstGeom prst="rect">
            <a:avLst/>
          </a:prstGeom>
          <a:noFill/>
          <a:ln>
            <a:noFill/>
          </a:ln>
        </p:spPr>
      </p:pic>
      <p:pic>
        <p:nvPicPr>
          <p:cNvPr id="106" name="Google Shape;106;p13"/>
          <p:cNvPicPr preferRelativeResize="0"/>
          <p:nvPr/>
        </p:nvPicPr>
        <p:blipFill>
          <a:blip r:embed="rId10">
            <a:alphaModFix/>
          </a:blip>
          <a:stretch>
            <a:fillRect/>
          </a:stretch>
        </p:blipFill>
        <p:spPr>
          <a:xfrm>
            <a:off x="17439813" y="39062517"/>
            <a:ext cx="6115976" cy="3386719"/>
          </a:xfrm>
          <a:prstGeom prst="rect">
            <a:avLst/>
          </a:prstGeom>
          <a:noFill/>
          <a:ln>
            <a:noFill/>
          </a:ln>
        </p:spPr>
      </p:pic>
      <p:pic>
        <p:nvPicPr>
          <p:cNvPr id="107" name="Google Shape;107;p13"/>
          <p:cNvPicPr preferRelativeResize="0"/>
          <p:nvPr/>
        </p:nvPicPr>
        <p:blipFill>
          <a:blip r:embed="rId11">
            <a:alphaModFix/>
          </a:blip>
          <a:stretch>
            <a:fillRect/>
          </a:stretch>
        </p:blipFill>
        <p:spPr>
          <a:xfrm>
            <a:off x="25517338" y="31109121"/>
            <a:ext cx="6115973" cy="3028128"/>
          </a:xfrm>
          <a:prstGeom prst="rect">
            <a:avLst/>
          </a:prstGeom>
          <a:noFill/>
          <a:ln>
            <a:noFill/>
          </a:ln>
        </p:spPr>
      </p:pic>
      <p:pic>
        <p:nvPicPr>
          <p:cNvPr id="108" name="Google Shape;108;p13"/>
          <p:cNvPicPr preferRelativeResize="0"/>
          <p:nvPr/>
        </p:nvPicPr>
        <p:blipFill>
          <a:blip r:embed="rId12">
            <a:alphaModFix/>
          </a:blip>
          <a:stretch>
            <a:fillRect/>
          </a:stretch>
        </p:blipFill>
        <p:spPr>
          <a:xfrm>
            <a:off x="25517349" y="11626309"/>
            <a:ext cx="6115952" cy="3128290"/>
          </a:xfrm>
          <a:prstGeom prst="rect">
            <a:avLst/>
          </a:prstGeom>
          <a:noFill/>
          <a:ln>
            <a:noFill/>
          </a:ln>
        </p:spPr>
      </p:pic>
      <p:pic>
        <p:nvPicPr>
          <p:cNvPr id="109" name="Google Shape;109;p13"/>
          <p:cNvPicPr preferRelativeResize="0"/>
          <p:nvPr/>
        </p:nvPicPr>
        <p:blipFill>
          <a:blip r:embed="rId13">
            <a:alphaModFix amt="55000"/>
          </a:blip>
          <a:stretch>
            <a:fillRect/>
          </a:stretch>
        </p:blipFill>
        <p:spPr>
          <a:xfrm>
            <a:off x="25691616" y="38345900"/>
            <a:ext cx="5761879" cy="432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