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21959888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6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6"/>
    <p:restoredTop sz="94499"/>
  </p:normalViewPr>
  <p:slideViewPr>
    <p:cSldViewPr snapToGrid="0" snapToObjects="1" showGuides="1">
      <p:cViewPr varScale="1">
        <p:scale>
          <a:sx n="87" d="100"/>
          <a:sy n="87" d="100"/>
        </p:scale>
        <p:origin x="1096" y="216"/>
      </p:cViewPr>
      <p:guideLst>
        <p:guide orient="horz" pos="3629"/>
        <p:guide pos="6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4986" y="1885414"/>
            <a:ext cx="16469916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4986" y="6050924"/>
            <a:ext cx="16469916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8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8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15045" y="613359"/>
            <a:ext cx="4735101" cy="97630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9742" y="613359"/>
            <a:ext cx="13930804" cy="97630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50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939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305" y="2872123"/>
            <a:ext cx="18940403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305" y="7709662"/>
            <a:ext cx="18940403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12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9743" y="3066796"/>
            <a:ext cx="9332952" cy="73096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7194" y="3066796"/>
            <a:ext cx="9332952" cy="73096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613360"/>
            <a:ext cx="18940403" cy="22267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604" y="2824120"/>
            <a:ext cx="9290061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604" y="4208178"/>
            <a:ext cx="9290061" cy="61895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17193" y="2824120"/>
            <a:ext cx="9335813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7193" y="4208178"/>
            <a:ext cx="9335813" cy="61895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56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55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768032"/>
            <a:ext cx="708263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5813" y="1658738"/>
            <a:ext cx="11117193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3456146"/>
            <a:ext cx="708263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47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03" y="768032"/>
            <a:ext cx="708263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813" y="1658738"/>
            <a:ext cx="11117193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603" y="3456146"/>
            <a:ext cx="708263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64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9743" y="613360"/>
            <a:ext cx="18940403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743" y="3066796"/>
            <a:ext cx="18940403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742" y="10677787"/>
            <a:ext cx="494097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8FBA-1141-104B-97C3-EBEB31FE0037}" type="datetimeFigureOut">
              <a:rPr lang="en-DE" smtClean="0"/>
              <a:t>27.02.22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74213" y="10677787"/>
            <a:ext cx="741146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09171" y="10677787"/>
            <a:ext cx="494097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CCFE-E28B-3543-A1C8-1AE122FD52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31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B562DC9-AD48-5345-B2A7-312B78E92C7B}"/>
              </a:ext>
            </a:extLst>
          </p:cNvPr>
          <p:cNvSpPr/>
          <p:nvPr/>
        </p:nvSpPr>
        <p:spPr>
          <a:xfrm>
            <a:off x="2098427" y="494833"/>
            <a:ext cx="3689024" cy="2111637"/>
          </a:xfrm>
          <a:prstGeom prst="roundRect">
            <a:avLst>
              <a:gd name="adj" fmla="val 748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itentified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Pubmed, Scopus, arXiv, bioRxiv,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medRxiv, OpenCitations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2621)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literature search </a:t>
            </a:r>
            <a:b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39)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et al., 2020 (n = 64)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0F0EED84-160B-1045-A614-2CFA047EF59C}"/>
              </a:ext>
            </a:extLst>
          </p:cNvPr>
          <p:cNvSpPr/>
          <p:nvPr/>
        </p:nvSpPr>
        <p:spPr>
          <a:xfrm>
            <a:off x="6228009" y="1061552"/>
            <a:ext cx="3700493" cy="978200"/>
          </a:xfrm>
          <a:prstGeom prst="roundRect">
            <a:avLst>
              <a:gd name="adj" fmla="val 10940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removed before screening</a:t>
            </a:r>
          </a:p>
          <a:p>
            <a:pPr marL="349128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duplicates (n = 149)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3E032A5-A92C-0141-BE81-1BDD62368C6D}"/>
              </a:ext>
            </a:extLst>
          </p:cNvPr>
          <p:cNvSpPr/>
          <p:nvPr/>
        </p:nvSpPr>
        <p:spPr>
          <a:xfrm>
            <a:off x="2098426" y="3034048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screened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2575)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EF5DB14-5597-8A40-B1F6-3309D44952F1}"/>
              </a:ext>
            </a:extLst>
          </p:cNvPr>
          <p:cNvSpPr/>
          <p:nvPr/>
        </p:nvSpPr>
        <p:spPr>
          <a:xfrm>
            <a:off x="2098419" y="4232058"/>
            <a:ext cx="368902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sought for retrievel</a:t>
            </a:r>
            <a:endParaRPr lang="en-DE" sz="1746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2D0EAA-AD5B-C541-BB11-E821F757A4AA}"/>
              </a:ext>
            </a:extLst>
          </p:cNvPr>
          <p:cNvSpPr/>
          <p:nvPr/>
        </p:nvSpPr>
        <p:spPr>
          <a:xfrm>
            <a:off x="6228011" y="3034048"/>
            <a:ext cx="3700493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2393)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7867398-B091-E64A-ACC0-341C1473DE57}"/>
              </a:ext>
            </a:extLst>
          </p:cNvPr>
          <p:cNvSpPr/>
          <p:nvPr/>
        </p:nvSpPr>
        <p:spPr>
          <a:xfrm>
            <a:off x="6228010" y="4232058"/>
            <a:ext cx="3689014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not retrieved</a:t>
            </a:r>
          </a:p>
          <a:p>
            <a:pPr marL="17243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0)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203AF24-8BF2-4047-BBBA-AEC02040AC0F}"/>
              </a:ext>
            </a:extLst>
          </p:cNvPr>
          <p:cNvSpPr/>
          <p:nvPr/>
        </p:nvSpPr>
        <p:spPr>
          <a:xfrm>
            <a:off x="2098420" y="5424138"/>
            <a:ext cx="3689022" cy="77043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assessed for eligibility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(n = 182)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E547453-BA21-0348-A007-0CB67125BC2D}"/>
              </a:ext>
            </a:extLst>
          </p:cNvPr>
          <p:cNvSpPr/>
          <p:nvPr/>
        </p:nvSpPr>
        <p:spPr>
          <a:xfrm>
            <a:off x="6216531" y="5424138"/>
            <a:ext cx="3700493" cy="2657166"/>
          </a:xfrm>
          <a:prstGeom prst="roundRect">
            <a:avLst>
              <a:gd name="adj" fmla="val 5903"/>
            </a:avLst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9825" rtlCol="0" anchor="ctr"/>
          <a:lstStyle/>
          <a:p>
            <a:pPr indent="-174564"/>
            <a:r>
              <a:rPr lang="en-DE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 excluded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healthy / &lt;18 / &gt;65 y (n = 13)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article / preprint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fMRI / fNIRS (n = 8)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hyperscanning (n = 33)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(n = 17)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temporal synchrony (n = </a:t>
            </a:r>
            <a:r>
              <a:rPr lang="en-DE" sz="1746" dirty="0">
                <a:solidFill>
                  <a:schemeClr val="bg2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6994" indent="-174564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whole-brain / channel-wise / data not available (n = </a:t>
            </a:r>
            <a:r>
              <a:rPr lang="en-DE" sz="1746" dirty="0">
                <a:solidFill>
                  <a:schemeClr val="bg2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81E8C48-578D-4046-A451-871D11001C90}"/>
              </a:ext>
            </a:extLst>
          </p:cNvPr>
          <p:cNvSpPr/>
          <p:nvPr/>
        </p:nvSpPr>
        <p:spPr>
          <a:xfrm>
            <a:off x="2098419" y="8509045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 included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</a:t>
            </a:r>
            <a:r>
              <a:rPr lang="en-DE" sz="1746" dirty="0">
                <a:solidFill>
                  <a:schemeClr val="bg2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XX</a:t>
            </a: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252BCE8-E2B8-1943-9C41-F33E03FE50D1}"/>
              </a:ext>
            </a:extLst>
          </p:cNvPr>
          <p:cNvSpPr/>
          <p:nvPr/>
        </p:nvSpPr>
        <p:spPr>
          <a:xfrm>
            <a:off x="2098419" y="9983630"/>
            <a:ext cx="3689022" cy="10340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46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identified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fMRI (n = 22)</a:t>
            </a:r>
          </a:p>
          <a:p>
            <a:pPr marL="177050"/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fNIRS (n = </a:t>
            </a:r>
            <a:r>
              <a:rPr lang="en-DE" sz="1746" dirty="0">
                <a:solidFill>
                  <a:schemeClr val="bg2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XX</a:t>
            </a:r>
            <a:r>
              <a:rPr lang="en-DE" sz="1746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DE" sz="1746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68780564-5064-0948-B124-116D87248D22}"/>
              </a:ext>
            </a:extLst>
          </p:cNvPr>
          <p:cNvSpPr/>
          <p:nvPr/>
        </p:nvSpPr>
        <p:spPr>
          <a:xfrm>
            <a:off x="3729457" y="2593478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EB945778-9E5F-1345-915D-77BDE6984F82}"/>
              </a:ext>
            </a:extLst>
          </p:cNvPr>
          <p:cNvSpPr/>
          <p:nvPr/>
        </p:nvSpPr>
        <p:spPr>
          <a:xfrm>
            <a:off x="3729449" y="6189191"/>
            <a:ext cx="426958" cy="2319854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AB207F0-9D41-1B4E-B375-5966535D000B}"/>
              </a:ext>
            </a:extLst>
          </p:cNvPr>
          <p:cNvSpPr/>
          <p:nvPr/>
        </p:nvSpPr>
        <p:spPr>
          <a:xfrm rot="16200000">
            <a:off x="312192" y="1282441"/>
            <a:ext cx="2098644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87C54C4-0DDC-4A45-99BC-DBEEAE8EC113}"/>
              </a:ext>
            </a:extLst>
          </p:cNvPr>
          <p:cNvSpPr/>
          <p:nvPr/>
        </p:nvSpPr>
        <p:spPr>
          <a:xfrm rot="16200000">
            <a:off x="-1162116" y="5295962"/>
            <a:ext cx="5047256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2E815B2-6DD3-F742-9D3E-F7A56EECB9E4}"/>
              </a:ext>
            </a:extLst>
          </p:cNvPr>
          <p:cNvSpPr/>
          <p:nvPr/>
        </p:nvSpPr>
        <p:spPr>
          <a:xfrm rot="16200000">
            <a:off x="107211" y="9501630"/>
            <a:ext cx="2508598" cy="523427"/>
          </a:xfrm>
          <a:prstGeom prst="roundRect">
            <a:avLst/>
          </a:prstGeom>
          <a:noFill/>
          <a:ln w="635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94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</a:t>
            </a:r>
            <a:endParaRPr lang="en-DE" sz="194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108" name="Down Arrow 107">
            <a:extLst>
              <a:ext uri="{FF2B5EF4-FFF2-40B4-BE49-F238E27FC236}">
                <a16:creationId xmlns:a16="http://schemas.microsoft.com/office/drawing/2014/main" id="{6DFF772D-4414-1C4A-9208-EB3FD8A32C9C}"/>
              </a:ext>
            </a:extLst>
          </p:cNvPr>
          <p:cNvSpPr/>
          <p:nvPr/>
        </p:nvSpPr>
        <p:spPr>
          <a:xfrm rot="16200000">
            <a:off x="5794248" y="1330366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D2C0C219-4FB8-0342-8D06-2647566FCAB2}"/>
              </a:ext>
            </a:extLst>
          </p:cNvPr>
          <p:cNvSpPr/>
          <p:nvPr/>
        </p:nvSpPr>
        <p:spPr>
          <a:xfrm rot="16200000">
            <a:off x="5794248" y="439699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0" name="Down Arrow 109">
            <a:extLst>
              <a:ext uri="{FF2B5EF4-FFF2-40B4-BE49-F238E27FC236}">
                <a16:creationId xmlns:a16="http://schemas.microsoft.com/office/drawing/2014/main" id="{8AF28BEB-BE54-9142-B4F9-712953E4AF3A}"/>
              </a:ext>
            </a:extLst>
          </p:cNvPr>
          <p:cNvSpPr/>
          <p:nvPr/>
        </p:nvSpPr>
        <p:spPr>
          <a:xfrm>
            <a:off x="3729449" y="380460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B63D9579-4B70-3E4F-AC96-7054CF88BEA7}"/>
              </a:ext>
            </a:extLst>
          </p:cNvPr>
          <p:cNvSpPr/>
          <p:nvPr/>
        </p:nvSpPr>
        <p:spPr>
          <a:xfrm>
            <a:off x="3729449" y="499786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892DC830-7FD5-5A44-A018-768B1151B74B}"/>
              </a:ext>
            </a:extLst>
          </p:cNvPr>
          <p:cNvSpPr/>
          <p:nvPr/>
        </p:nvSpPr>
        <p:spPr>
          <a:xfrm>
            <a:off x="3729447" y="9543060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4BE6E1C0-E89D-5E4F-B2CE-6AB50B0DA21F}"/>
              </a:ext>
            </a:extLst>
          </p:cNvPr>
          <p:cNvSpPr/>
          <p:nvPr/>
        </p:nvSpPr>
        <p:spPr>
          <a:xfrm rot="16200000">
            <a:off x="5794243" y="5594999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06C3C318-8317-C843-B4DD-0E1B78945CAF}"/>
              </a:ext>
            </a:extLst>
          </p:cNvPr>
          <p:cNvSpPr/>
          <p:nvPr/>
        </p:nvSpPr>
        <p:spPr>
          <a:xfrm rot="16200000">
            <a:off x="5800090" y="3195261"/>
            <a:ext cx="426958" cy="440573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746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4A5EB-9372-214C-B70C-D2966BDF98F4}"/>
              </a:ext>
            </a:extLst>
          </p:cNvPr>
          <p:cNvSpPr txBox="1"/>
          <p:nvPr/>
        </p:nvSpPr>
        <p:spPr>
          <a:xfrm>
            <a:off x="269740" y="214406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CB8C9-CF28-DF41-953A-DEFBF395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4" r="18494"/>
          <a:stretch/>
        </p:blipFill>
        <p:spPr>
          <a:xfrm>
            <a:off x="10104559" y="0"/>
            <a:ext cx="11855329" cy="11067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B2FD0B-A33C-1643-85F4-9C683AA34845}"/>
              </a:ext>
            </a:extLst>
          </p:cNvPr>
          <p:cNvSpPr txBox="1"/>
          <p:nvPr/>
        </p:nvSpPr>
        <p:spPr>
          <a:xfrm>
            <a:off x="11233967" y="214406"/>
            <a:ext cx="621286" cy="89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237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42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192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Leon Lotter</cp:lastModifiedBy>
  <cp:revision>12</cp:revision>
  <dcterms:created xsi:type="dcterms:W3CDTF">2022-02-22T22:27:27Z</dcterms:created>
  <dcterms:modified xsi:type="dcterms:W3CDTF">2022-02-27T11:17:24Z</dcterms:modified>
</cp:coreProperties>
</file>