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7" r:id="rId2"/>
  </p:sldIdLst>
  <p:sldSz cx="12960350" cy="8281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09" userDrawn="1">
          <p15:clr>
            <a:srgbClr val="A4A3A4"/>
          </p15:clr>
        </p15:guide>
        <p15:guide id="2" pos="40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/>
    <p:restoredTop sz="95707"/>
  </p:normalViewPr>
  <p:slideViewPr>
    <p:cSldViewPr snapToGrid="0" snapToObjects="1">
      <p:cViewPr>
        <p:scale>
          <a:sx n="84" d="100"/>
          <a:sy n="84" d="100"/>
        </p:scale>
        <p:origin x="1264" y="-232"/>
      </p:cViewPr>
      <p:guideLst>
        <p:guide orient="horz" pos="2609"/>
        <p:guide pos="40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044" y="1355409"/>
            <a:ext cx="9720263" cy="2883359"/>
          </a:xfrm>
        </p:spPr>
        <p:txBody>
          <a:bodyPr anchor="b"/>
          <a:lstStyle>
            <a:lvl1pPr algn="ctr">
              <a:defRPr sz="637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044" y="4349961"/>
            <a:ext cx="9720263" cy="1999563"/>
          </a:xfrm>
        </p:spPr>
        <p:txBody>
          <a:bodyPr/>
          <a:lstStyle>
            <a:lvl1pPr marL="0" indent="0" algn="ctr">
              <a:buNone/>
              <a:defRPr sz="2551"/>
            </a:lvl1pPr>
            <a:lvl2pPr marL="486004" indent="0" algn="ctr">
              <a:buNone/>
              <a:defRPr sz="2126"/>
            </a:lvl2pPr>
            <a:lvl3pPr marL="972007" indent="0" algn="ctr">
              <a:buNone/>
              <a:defRPr sz="1913"/>
            </a:lvl3pPr>
            <a:lvl4pPr marL="1458011" indent="0" algn="ctr">
              <a:buNone/>
              <a:defRPr sz="1701"/>
            </a:lvl4pPr>
            <a:lvl5pPr marL="1944014" indent="0" algn="ctr">
              <a:buNone/>
              <a:defRPr sz="1701"/>
            </a:lvl5pPr>
            <a:lvl6pPr marL="2430018" indent="0" algn="ctr">
              <a:buNone/>
              <a:defRPr sz="1701"/>
            </a:lvl6pPr>
            <a:lvl7pPr marL="2916022" indent="0" algn="ctr">
              <a:buNone/>
              <a:defRPr sz="1701"/>
            </a:lvl7pPr>
            <a:lvl8pPr marL="3402025" indent="0" algn="ctr">
              <a:buNone/>
              <a:defRPr sz="1701"/>
            </a:lvl8pPr>
            <a:lvl9pPr marL="3888029" indent="0" algn="ctr">
              <a:buNone/>
              <a:defRPr sz="1701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2A0CC9-C125-6D4D-8665-B1EE68ADB008}" type="datetimeFigureOut">
              <a:rPr lang="en-DE" smtClean="0"/>
              <a:pPr>
                <a:defRPr/>
              </a:pPr>
              <a:t>02.03.22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77543-E77F-6946-94A3-87AE885C0474}" type="slidenum">
              <a:rPr lang="en-DE" smtClean="0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80074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001B54-449E-1E43-B68D-939DA56138D0}" type="datetimeFigureOut">
              <a:rPr lang="en-DE" smtClean="0"/>
              <a:pPr>
                <a:defRPr/>
              </a:pPr>
              <a:t>02.03.22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33E86B-6410-3348-8D67-12FA1CFAFA8E}" type="slidenum">
              <a:rPr lang="en-DE" smtClean="0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5207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4751" y="440939"/>
            <a:ext cx="2794575" cy="701860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1024" y="440939"/>
            <a:ext cx="8221722" cy="701860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BAE2DB-CCFE-0B4F-9701-176178FDECA6}" type="datetimeFigureOut">
              <a:rPr lang="en-DE" smtClean="0"/>
              <a:pPr>
                <a:defRPr/>
              </a:pPr>
              <a:t>02.03.22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649C45-67A7-8948-80AF-F911EC26D4C2}" type="slidenum">
              <a:rPr lang="en-DE" smtClean="0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95569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A7883C-C151-A14A-9B39-F638B7ECD34F}" type="datetimeFigureOut">
              <a:rPr lang="en-DE" smtClean="0"/>
              <a:pPr>
                <a:defRPr/>
              </a:pPr>
              <a:t>02.03.22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679455-850E-1049-ABC3-7DD4CB85601D}" type="slidenum">
              <a:rPr lang="en-DE" smtClean="0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11514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74" y="2064747"/>
            <a:ext cx="11178302" cy="3445076"/>
          </a:xfrm>
        </p:spPr>
        <p:txBody>
          <a:bodyPr anchor="b"/>
          <a:lstStyle>
            <a:lvl1pPr>
              <a:defRPr sz="637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274" y="5542415"/>
            <a:ext cx="11178302" cy="1811684"/>
          </a:xfrm>
        </p:spPr>
        <p:txBody>
          <a:bodyPr/>
          <a:lstStyle>
            <a:lvl1pPr marL="0" indent="0">
              <a:buNone/>
              <a:defRPr sz="2551">
                <a:solidFill>
                  <a:schemeClr val="tx1">
                    <a:tint val="75000"/>
                  </a:schemeClr>
                </a:solidFill>
              </a:defRPr>
            </a:lvl1pPr>
            <a:lvl2pPr marL="486004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2pPr>
            <a:lvl3pPr marL="972007" indent="0">
              <a:buNone/>
              <a:defRPr sz="1913">
                <a:solidFill>
                  <a:schemeClr val="tx1">
                    <a:tint val="75000"/>
                  </a:schemeClr>
                </a:solidFill>
              </a:defRPr>
            </a:lvl3pPr>
            <a:lvl4pPr marL="1458011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4pPr>
            <a:lvl5pPr marL="1944014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5pPr>
            <a:lvl6pPr marL="243001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6pPr>
            <a:lvl7pPr marL="2916022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7pPr>
            <a:lvl8pPr marL="3402025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8pPr>
            <a:lvl9pPr marL="3888029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24D394-0C85-8E4A-A815-2932B897FBBC}" type="datetimeFigureOut">
              <a:rPr lang="en-DE" smtClean="0"/>
              <a:pPr>
                <a:defRPr/>
              </a:pPr>
              <a:t>02.03.22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CA6AA6-D283-5745-A40C-C50339B5A58D}" type="slidenum">
              <a:rPr lang="en-DE" smtClean="0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44814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024" y="2204696"/>
            <a:ext cx="5508149" cy="52548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177" y="2204696"/>
            <a:ext cx="5508149" cy="52548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4669D8-38F0-2147-A556-4A33C64A2421}" type="datetimeFigureOut">
              <a:rPr lang="en-DE" smtClean="0"/>
              <a:pPr>
                <a:defRPr/>
              </a:pPr>
              <a:t>02.03.22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C6A8CD-AA15-A145-A4D5-57079BE71A7C}" type="slidenum">
              <a:rPr lang="en-DE" smtClean="0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16443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2" y="440940"/>
            <a:ext cx="11178302" cy="16008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713" y="2030238"/>
            <a:ext cx="5482835" cy="994988"/>
          </a:xfrm>
        </p:spPr>
        <p:txBody>
          <a:bodyPr anchor="b"/>
          <a:lstStyle>
            <a:lvl1pPr marL="0" indent="0">
              <a:buNone/>
              <a:defRPr sz="2551" b="1"/>
            </a:lvl1pPr>
            <a:lvl2pPr marL="486004" indent="0">
              <a:buNone/>
              <a:defRPr sz="2126" b="1"/>
            </a:lvl2pPr>
            <a:lvl3pPr marL="972007" indent="0">
              <a:buNone/>
              <a:defRPr sz="1913" b="1"/>
            </a:lvl3pPr>
            <a:lvl4pPr marL="1458011" indent="0">
              <a:buNone/>
              <a:defRPr sz="1701" b="1"/>
            </a:lvl4pPr>
            <a:lvl5pPr marL="1944014" indent="0">
              <a:buNone/>
              <a:defRPr sz="1701" b="1"/>
            </a:lvl5pPr>
            <a:lvl6pPr marL="2430018" indent="0">
              <a:buNone/>
              <a:defRPr sz="1701" b="1"/>
            </a:lvl6pPr>
            <a:lvl7pPr marL="2916022" indent="0">
              <a:buNone/>
              <a:defRPr sz="1701" b="1"/>
            </a:lvl7pPr>
            <a:lvl8pPr marL="3402025" indent="0">
              <a:buNone/>
              <a:defRPr sz="1701" b="1"/>
            </a:lvl8pPr>
            <a:lvl9pPr marL="3888029" indent="0">
              <a:buNone/>
              <a:defRPr sz="170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713" y="3025226"/>
            <a:ext cx="5482835" cy="44496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61177" y="2030238"/>
            <a:ext cx="5509837" cy="994988"/>
          </a:xfrm>
        </p:spPr>
        <p:txBody>
          <a:bodyPr anchor="b"/>
          <a:lstStyle>
            <a:lvl1pPr marL="0" indent="0">
              <a:buNone/>
              <a:defRPr sz="2551" b="1"/>
            </a:lvl1pPr>
            <a:lvl2pPr marL="486004" indent="0">
              <a:buNone/>
              <a:defRPr sz="2126" b="1"/>
            </a:lvl2pPr>
            <a:lvl3pPr marL="972007" indent="0">
              <a:buNone/>
              <a:defRPr sz="1913" b="1"/>
            </a:lvl3pPr>
            <a:lvl4pPr marL="1458011" indent="0">
              <a:buNone/>
              <a:defRPr sz="1701" b="1"/>
            </a:lvl4pPr>
            <a:lvl5pPr marL="1944014" indent="0">
              <a:buNone/>
              <a:defRPr sz="1701" b="1"/>
            </a:lvl5pPr>
            <a:lvl6pPr marL="2430018" indent="0">
              <a:buNone/>
              <a:defRPr sz="1701" b="1"/>
            </a:lvl6pPr>
            <a:lvl7pPr marL="2916022" indent="0">
              <a:buNone/>
              <a:defRPr sz="1701" b="1"/>
            </a:lvl7pPr>
            <a:lvl8pPr marL="3402025" indent="0">
              <a:buNone/>
              <a:defRPr sz="1701" b="1"/>
            </a:lvl8pPr>
            <a:lvl9pPr marL="3888029" indent="0">
              <a:buNone/>
              <a:defRPr sz="170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61177" y="3025226"/>
            <a:ext cx="5509837" cy="44496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35404B-D8E5-924C-8F9C-956FFA49429B}" type="datetimeFigureOut">
              <a:rPr lang="en-DE" smtClean="0"/>
              <a:pPr>
                <a:defRPr/>
              </a:pPr>
              <a:t>02.03.22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FDA4D7-F934-D54B-9F9E-972006390E25}" type="slidenum">
              <a:rPr lang="en-DE" smtClean="0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46167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719067-E356-8F42-9A88-B2274332F7B7}" type="datetimeFigureOut">
              <a:rPr lang="en-DE" smtClean="0"/>
              <a:pPr>
                <a:defRPr/>
              </a:pPr>
              <a:t>02.03.22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D1F68-47F3-B046-84B6-76575CEAE29D}" type="slidenum">
              <a:rPr lang="en-DE" smtClean="0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4146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8C5F16-FC34-5541-A99C-663476D71DCA}" type="datetimeFigureOut">
              <a:rPr lang="en-DE" smtClean="0"/>
              <a:pPr>
                <a:defRPr/>
              </a:pPr>
              <a:t>02.03.22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48B44D-DE9B-2B46-9978-56F5EF545226}" type="slidenum">
              <a:rPr lang="en-DE" smtClean="0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41421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3" y="552132"/>
            <a:ext cx="4180050" cy="1932464"/>
          </a:xfrm>
        </p:spPr>
        <p:txBody>
          <a:bodyPr anchor="b"/>
          <a:lstStyle>
            <a:lvl1pPr>
              <a:defRPr sz="340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9837" y="1192454"/>
            <a:ext cx="6561177" cy="5885579"/>
          </a:xfrm>
        </p:spPr>
        <p:txBody>
          <a:bodyPr/>
          <a:lstStyle>
            <a:lvl1pPr>
              <a:defRPr sz="3402"/>
            </a:lvl1pPr>
            <a:lvl2pPr>
              <a:defRPr sz="2976"/>
            </a:lvl2pPr>
            <a:lvl3pPr>
              <a:defRPr sz="2551"/>
            </a:lvl3pPr>
            <a:lvl4pPr>
              <a:defRPr sz="2126"/>
            </a:lvl4pPr>
            <a:lvl5pPr>
              <a:defRPr sz="2126"/>
            </a:lvl5pPr>
            <a:lvl6pPr>
              <a:defRPr sz="2126"/>
            </a:lvl6pPr>
            <a:lvl7pPr>
              <a:defRPr sz="2126"/>
            </a:lvl7pPr>
            <a:lvl8pPr>
              <a:defRPr sz="2126"/>
            </a:lvl8pPr>
            <a:lvl9pPr>
              <a:defRPr sz="212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3" y="2484596"/>
            <a:ext cx="4180050" cy="4603022"/>
          </a:xfrm>
        </p:spPr>
        <p:txBody>
          <a:bodyPr/>
          <a:lstStyle>
            <a:lvl1pPr marL="0" indent="0">
              <a:buNone/>
              <a:defRPr sz="1701"/>
            </a:lvl1pPr>
            <a:lvl2pPr marL="486004" indent="0">
              <a:buNone/>
              <a:defRPr sz="1488"/>
            </a:lvl2pPr>
            <a:lvl3pPr marL="972007" indent="0">
              <a:buNone/>
              <a:defRPr sz="1276"/>
            </a:lvl3pPr>
            <a:lvl4pPr marL="1458011" indent="0">
              <a:buNone/>
              <a:defRPr sz="1063"/>
            </a:lvl4pPr>
            <a:lvl5pPr marL="1944014" indent="0">
              <a:buNone/>
              <a:defRPr sz="1063"/>
            </a:lvl5pPr>
            <a:lvl6pPr marL="2430018" indent="0">
              <a:buNone/>
              <a:defRPr sz="1063"/>
            </a:lvl6pPr>
            <a:lvl7pPr marL="2916022" indent="0">
              <a:buNone/>
              <a:defRPr sz="1063"/>
            </a:lvl7pPr>
            <a:lvl8pPr marL="3402025" indent="0">
              <a:buNone/>
              <a:defRPr sz="1063"/>
            </a:lvl8pPr>
            <a:lvl9pPr marL="3888029" indent="0">
              <a:buNone/>
              <a:defRPr sz="106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CAF902-8D06-A34E-82F1-EC5CF9ABA77B}" type="datetimeFigureOut">
              <a:rPr lang="en-DE" smtClean="0"/>
              <a:pPr>
                <a:defRPr/>
              </a:pPr>
              <a:t>02.03.22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08B04E-DCCF-3A45-90EA-B9447C75BEF6}" type="slidenum">
              <a:rPr lang="en-DE" smtClean="0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72009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3" y="552132"/>
            <a:ext cx="4180050" cy="1932464"/>
          </a:xfrm>
        </p:spPr>
        <p:txBody>
          <a:bodyPr anchor="b"/>
          <a:lstStyle>
            <a:lvl1pPr>
              <a:defRPr sz="340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09837" y="1192454"/>
            <a:ext cx="6561177" cy="5885579"/>
          </a:xfrm>
        </p:spPr>
        <p:txBody>
          <a:bodyPr anchor="t"/>
          <a:lstStyle>
            <a:lvl1pPr marL="0" indent="0">
              <a:buNone/>
              <a:defRPr sz="3402"/>
            </a:lvl1pPr>
            <a:lvl2pPr marL="486004" indent="0">
              <a:buNone/>
              <a:defRPr sz="2976"/>
            </a:lvl2pPr>
            <a:lvl3pPr marL="972007" indent="0">
              <a:buNone/>
              <a:defRPr sz="2551"/>
            </a:lvl3pPr>
            <a:lvl4pPr marL="1458011" indent="0">
              <a:buNone/>
              <a:defRPr sz="2126"/>
            </a:lvl4pPr>
            <a:lvl5pPr marL="1944014" indent="0">
              <a:buNone/>
              <a:defRPr sz="2126"/>
            </a:lvl5pPr>
            <a:lvl6pPr marL="2430018" indent="0">
              <a:buNone/>
              <a:defRPr sz="2126"/>
            </a:lvl6pPr>
            <a:lvl7pPr marL="2916022" indent="0">
              <a:buNone/>
              <a:defRPr sz="2126"/>
            </a:lvl7pPr>
            <a:lvl8pPr marL="3402025" indent="0">
              <a:buNone/>
              <a:defRPr sz="2126"/>
            </a:lvl8pPr>
            <a:lvl9pPr marL="3888029" indent="0">
              <a:buNone/>
              <a:defRPr sz="2126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3" y="2484596"/>
            <a:ext cx="4180050" cy="4603022"/>
          </a:xfrm>
        </p:spPr>
        <p:txBody>
          <a:bodyPr/>
          <a:lstStyle>
            <a:lvl1pPr marL="0" indent="0">
              <a:buNone/>
              <a:defRPr sz="1701"/>
            </a:lvl1pPr>
            <a:lvl2pPr marL="486004" indent="0">
              <a:buNone/>
              <a:defRPr sz="1488"/>
            </a:lvl2pPr>
            <a:lvl3pPr marL="972007" indent="0">
              <a:buNone/>
              <a:defRPr sz="1276"/>
            </a:lvl3pPr>
            <a:lvl4pPr marL="1458011" indent="0">
              <a:buNone/>
              <a:defRPr sz="1063"/>
            </a:lvl4pPr>
            <a:lvl5pPr marL="1944014" indent="0">
              <a:buNone/>
              <a:defRPr sz="1063"/>
            </a:lvl5pPr>
            <a:lvl6pPr marL="2430018" indent="0">
              <a:buNone/>
              <a:defRPr sz="1063"/>
            </a:lvl6pPr>
            <a:lvl7pPr marL="2916022" indent="0">
              <a:buNone/>
              <a:defRPr sz="1063"/>
            </a:lvl7pPr>
            <a:lvl8pPr marL="3402025" indent="0">
              <a:buNone/>
              <a:defRPr sz="1063"/>
            </a:lvl8pPr>
            <a:lvl9pPr marL="3888029" indent="0">
              <a:buNone/>
              <a:defRPr sz="106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98CE83-E174-DE42-92D2-92C348FFE687}" type="datetimeFigureOut">
              <a:rPr lang="en-DE" smtClean="0"/>
              <a:pPr>
                <a:defRPr/>
              </a:pPr>
              <a:t>02.03.22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84C9A3-B507-2946-AE53-7DC0FDE8EA96}" type="slidenum">
              <a:rPr lang="en-DE" smtClean="0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7781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024" y="440940"/>
            <a:ext cx="11178302" cy="1600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024" y="2204696"/>
            <a:ext cx="11178302" cy="5254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024" y="7676177"/>
            <a:ext cx="2916079" cy="4409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7B92440-CA05-C341-8B43-E61E6A510885}" type="datetimeFigureOut">
              <a:rPr lang="en-DE" smtClean="0"/>
              <a:pPr>
                <a:defRPr/>
              </a:pPr>
              <a:t>02.03.22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93116" y="7676177"/>
            <a:ext cx="4374118" cy="4409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3247" y="7676177"/>
            <a:ext cx="2916079" cy="4409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3B862E8-ECA1-DC4F-ACD4-015587432F57}" type="slidenum">
              <a:rPr lang="en-DE" smtClean="0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45764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72007" rtl="0" eaLnBrk="1" latinLnBrk="0" hangingPunct="1">
        <a:lnSpc>
          <a:spcPct val="90000"/>
        </a:lnSpc>
        <a:spcBef>
          <a:spcPct val="0"/>
        </a:spcBef>
        <a:buNone/>
        <a:defRPr sz="46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002" indent="-243002" algn="l" defTabSz="972007" rtl="0" eaLnBrk="1" latinLnBrk="0" hangingPunct="1">
        <a:lnSpc>
          <a:spcPct val="90000"/>
        </a:lnSpc>
        <a:spcBef>
          <a:spcPts val="1063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29005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2pPr>
      <a:lvl3pPr marL="1215009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701013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4pPr>
      <a:lvl5pPr marL="2187016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5pPr>
      <a:lvl6pPr marL="2673020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6pPr>
      <a:lvl7pPr marL="3159023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7pPr>
      <a:lvl8pPr marL="3645027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8pPr>
      <a:lvl9pPr marL="4131031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1pPr>
      <a:lvl2pPr marL="486004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2pPr>
      <a:lvl3pPr marL="972007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3pPr>
      <a:lvl4pPr marL="1458011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4pPr>
      <a:lvl5pPr marL="1944014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5pPr>
      <a:lvl6pPr marL="2430018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6pPr>
      <a:lvl7pPr marL="2916022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7pPr>
      <a:lvl8pPr marL="3402025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8pPr>
      <a:lvl9pPr marL="3888029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emf"/><Relationship Id="rId2" Type="http://schemas.openxmlformats.org/officeDocument/2006/relationships/image" Target="../media/image1.emf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0.png"/><Relationship Id="rId5" Type="http://schemas.openxmlformats.org/officeDocument/2006/relationships/image" Target="../media/image4.emf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emf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D33CEFE-2577-8246-B3D6-A21332162E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733219" y="178901"/>
            <a:ext cx="5026338" cy="4639696"/>
          </a:xfrm>
          <a:prstGeom prst="rect">
            <a:avLst/>
          </a:prstGeom>
        </p:spPr>
      </p:pic>
      <p:sp>
        <p:nvSpPr>
          <p:cNvPr id="10" name="TextBox 4">
            <a:extLst>
              <a:ext uri="{FF2B5EF4-FFF2-40B4-BE49-F238E27FC236}">
                <a16:creationId xmlns:a16="http://schemas.microsoft.com/office/drawing/2014/main" id="{156DC5B1-528B-A74D-9A43-203DFC8C8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38" y="97314"/>
            <a:ext cx="477710" cy="599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DE" altLang="en-DE" sz="32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C65D8EE6-7054-164A-832B-92977C776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505" y="2921077"/>
            <a:ext cx="477710" cy="599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DE" altLang="en-DE" sz="3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C03E87-0344-2641-B531-F2C13C44EA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010329" y="4014039"/>
            <a:ext cx="4218850" cy="4077752"/>
          </a:xfrm>
          <a:prstGeom prst="rect">
            <a:avLst/>
          </a:prstGeom>
        </p:spPr>
      </p:pic>
      <p:sp>
        <p:nvSpPr>
          <p:cNvPr id="16" name="TextBox 4">
            <a:extLst>
              <a:ext uri="{FF2B5EF4-FFF2-40B4-BE49-F238E27FC236}">
                <a16:creationId xmlns:a16="http://schemas.microsoft.com/office/drawing/2014/main" id="{18D58B1B-CBDE-734C-9FF5-FDAB39841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505" y="5847954"/>
            <a:ext cx="477710" cy="599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DE" altLang="en-DE" sz="3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076617-EBB4-FF47-A819-6040AEC9FCE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28124" y="178902"/>
            <a:ext cx="6909206" cy="268439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49DE6F9-201B-5841-A86B-174AE5C339B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33330" y="2992256"/>
            <a:ext cx="6804000" cy="2944357"/>
          </a:xfrm>
          <a:prstGeom prst="rect">
            <a:avLst/>
          </a:prstGeom>
        </p:spPr>
      </p:pic>
      <p:sp>
        <p:nvSpPr>
          <p:cNvPr id="31" name="TextBox 4">
            <a:extLst>
              <a:ext uri="{FF2B5EF4-FFF2-40B4-BE49-F238E27FC236}">
                <a16:creationId xmlns:a16="http://schemas.microsoft.com/office/drawing/2014/main" id="{C742E70B-B676-4F41-B390-01141EC23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8385" y="97314"/>
            <a:ext cx="477710" cy="599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DE" altLang="en-DE" sz="32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F557FBB-8829-0740-9A22-5063A5F5B050}"/>
              </a:ext>
            </a:extLst>
          </p:cNvPr>
          <p:cNvSpPr txBox="1"/>
          <p:nvPr/>
        </p:nvSpPr>
        <p:spPr>
          <a:xfrm>
            <a:off x="7527715" y="48185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91A9965-B890-3247-94B2-DD3322639C78}"/>
              </a:ext>
            </a:extLst>
          </p:cNvPr>
          <p:cNvGrpSpPr/>
          <p:nvPr/>
        </p:nvGrpSpPr>
        <p:grpSpPr>
          <a:xfrm>
            <a:off x="481553" y="5936611"/>
            <a:ext cx="7143429" cy="2257200"/>
            <a:chOff x="481553" y="5936611"/>
            <a:chExt cx="7143429" cy="22572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C52B794-E796-5C43-BECB-EB2FB6943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821744" y="5936611"/>
              <a:ext cx="6705971" cy="2257200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E2F11B3-481B-4849-829B-7B44A3EAE550}"/>
                </a:ext>
              </a:extLst>
            </p:cNvPr>
            <p:cNvSpPr/>
            <p:nvPr/>
          </p:nvSpPr>
          <p:spPr>
            <a:xfrm>
              <a:off x="2049221" y="6356272"/>
              <a:ext cx="324000" cy="32400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pic>
          <p:nvPicPr>
            <p:cNvPr id="8" name="Graphic 7" descr="Baby crawling outline">
              <a:extLst>
                <a:ext uri="{FF2B5EF4-FFF2-40B4-BE49-F238E27FC236}">
                  <a16:creationId xmlns:a16="http://schemas.microsoft.com/office/drawing/2014/main" id="{CAC84254-E8D7-A84F-9F0B-8B31490D4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07458" y="6303957"/>
              <a:ext cx="403091" cy="403091"/>
            </a:xfrm>
            <a:prstGeom prst="rect">
              <a:avLst/>
            </a:prstGeom>
          </p:spPr>
        </p:pic>
        <p:pic>
          <p:nvPicPr>
            <p:cNvPr id="26" name="Graphic 25" descr="School girl outline">
              <a:extLst>
                <a:ext uri="{FF2B5EF4-FFF2-40B4-BE49-F238E27FC236}">
                  <a16:creationId xmlns:a16="http://schemas.microsoft.com/office/drawing/2014/main" id="{7C2EA9BB-1DEB-574D-B663-A75CE3F82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30162" y="6621772"/>
              <a:ext cx="388695" cy="388695"/>
            </a:xfrm>
            <a:prstGeom prst="rect">
              <a:avLst/>
            </a:prstGeom>
          </p:spPr>
        </p:pic>
        <p:pic>
          <p:nvPicPr>
            <p:cNvPr id="32" name="Graphic 31" descr="School boy outline">
              <a:extLst>
                <a:ext uri="{FF2B5EF4-FFF2-40B4-BE49-F238E27FC236}">
                  <a16:creationId xmlns:a16="http://schemas.microsoft.com/office/drawing/2014/main" id="{42D9EE82-4132-2242-B696-1A47C4ED5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81553" y="6935008"/>
              <a:ext cx="457199" cy="457199"/>
            </a:xfrm>
            <a:prstGeom prst="rect">
              <a:avLst/>
            </a:prstGeom>
          </p:spPr>
        </p:pic>
        <p:pic>
          <p:nvPicPr>
            <p:cNvPr id="34" name="Graphic 33" descr="Female Profile outline">
              <a:extLst>
                <a:ext uri="{FF2B5EF4-FFF2-40B4-BE49-F238E27FC236}">
                  <a16:creationId xmlns:a16="http://schemas.microsoft.com/office/drawing/2014/main" id="{0A9B2B9A-2857-B34A-9785-438460C6B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72168" y="7309619"/>
              <a:ext cx="457199" cy="457199"/>
            </a:xfrm>
            <a:prstGeom prst="rect">
              <a:avLst/>
            </a:prstGeom>
          </p:spPr>
        </p:pic>
        <p:pic>
          <p:nvPicPr>
            <p:cNvPr id="36" name="Graphic 35" descr="Pregnant lady outline">
              <a:extLst>
                <a:ext uri="{FF2B5EF4-FFF2-40B4-BE49-F238E27FC236}">
                  <a16:creationId xmlns:a16="http://schemas.microsoft.com/office/drawing/2014/main" id="{222D1A07-673B-DE4D-AB3D-CDD50B301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70891" y="5945760"/>
              <a:ext cx="483425" cy="483425"/>
            </a:xfrm>
            <a:prstGeom prst="rect">
              <a:avLst/>
            </a:prstGeom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18143E4-513E-1142-8AA4-A874E9B47273}"/>
                </a:ext>
              </a:extLst>
            </p:cNvPr>
            <p:cNvSpPr/>
            <p:nvPr/>
          </p:nvSpPr>
          <p:spPr>
            <a:xfrm>
              <a:off x="3315091" y="6356083"/>
              <a:ext cx="324000" cy="32400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3901959-DBF8-7D40-9973-0DDC1C9B3405}"/>
                </a:ext>
              </a:extLst>
            </p:cNvPr>
            <p:cNvSpPr/>
            <p:nvPr/>
          </p:nvSpPr>
          <p:spPr>
            <a:xfrm>
              <a:off x="3948026" y="6356083"/>
              <a:ext cx="648000" cy="32400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C5F53AA-1212-5E46-8F44-4E55D100E7BC}"/>
                </a:ext>
              </a:extLst>
            </p:cNvPr>
            <p:cNvSpPr/>
            <p:nvPr/>
          </p:nvSpPr>
          <p:spPr>
            <a:xfrm>
              <a:off x="1731675" y="7013289"/>
              <a:ext cx="324000" cy="651556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E347C49-4A41-6A43-8958-FD9339DACC7A}"/>
                </a:ext>
              </a:extLst>
            </p:cNvPr>
            <p:cNvSpPr/>
            <p:nvPr/>
          </p:nvSpPr>
          <p:spPr>
            <a:xfrm>
              <a:off x="2368548" y="7014006"/>
              <a:ext cx="648000" cy="32400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B6F2267-9DFE-B546-95CB-8D8239E38F34}"/>
                </a:ext>
              </a:extLst>
            </p:cNvPr>
            <p:cNvSpPr/>
            <p:nvPr/>
          </p:nvSpPr>
          <p:spPr>
            <a:xfrm>
              <a:off x="3311155" y="7013289"/>
              <a:ext cx="1284873" cy="32400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96A5EF6-D7F7-2745-B704-E92591A296F8}"/>
                </a:ext>
              </a:extLst>
            </p:cNvPr>
            <p:cNvSpPr/>
            <p:nvPr/>
          </p:nvSpPr>
          <p:spPr>
            <a:xfrm rot="5400000">
              <a:off x="5983269" y="6848465"/>
              <a:ext cx="1308759" cy="32400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8BFC0B9-7028-D04C-8447-806AFBB257C6}"/>
                </a:ext>
              </a:extLst>
            </p:cNvPr>
            <p:cNvSpPr/>
            <p:nvPr/>
          </p:nvSpPr>
          <p:spPr>
            <a:xfrm rot="5400000">
              <a:off x="4410441" y="6523166"/>
              <a:ext cx="1304251" cy="32400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E4C26D8-A980-7A4B-A3C3-AC53D6AA08F1}"/>
                </a:ext>
              </a:extLst>
            </p:cNvPr>
            <p:cNvSpPr/>
            <p:nvPr/>
          </p:nvSpPr>
          <p:spPr>
            <a:xfrm>
              <a:off x="2368547" y="7337291"/>
              <a:ext cx="2856017" cy="333017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EF2341D-EE5C-9743-83C1-4ABD1D305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7380228" y="6588918"/>
              <a:ext cx="244754" cy="6177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6436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1770</TotalTime>
  <Words>4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Lotter</dc:creator>
  <cp:lastModifiedBy>Leon Lotter</cp:lastModifiedBy>
  <cp:revision>22</cp:revision>
  <dcterms:created xsi:type="dcterms:W3CDTF">2022-02-21T21:14:47Z</dcterms:created>
  <dcterms:modified xsi:type="dcterms:W3CDTF">2022-03-02T17:37:19Z</dcterms:modified>
</cp:coreProperties>
</file>