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 snapToObjects="1" showGuides="1">
      <p:cViewPr varScale="1">
        <p:scale>
          <a:sx n="183" d="100"/>
          <a:sy n="183" d="100"/>
        </p:scale>
        <p:origin x="3472" y="192"/>
      </p:cViewPr>
      <p:guideLst>
        <p:guide orient="horz" pos="1701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D5A9-4FEE-674B-BD04-00769627146F}" type="datetimeFigureOut">
              <a:rPr lang="en-DE" smtClean="0"/>
              <a:t>28.02.22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7FB-C916-E74F-BE5D-D8256228F9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402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D5A9-4FEE-674B-BD04-00769627146F}" type="datetimeFigureOut">
              <a:rPr lang="en-DE" smtClean="0"/>
              <a:t>28.02.22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7FB-C916-E74F-BE5D-D8256228F9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967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D5A9-4FEE-674B-BD04-00769627146F}" type="datetimeFigureOut">
              <a:rPr lang="en-DE" smtClean="0"/>
              <a:t>28.02.22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7FB-C916-E74F-BE5D-D8256228F9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73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D5A9-4FEE-674B-BD04-00769627146F}" type="datetimeFigureOut">
              <a:rPr lang="en-DE" smtClean="0"/>
              <a:t>28.02.22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7FB-C916-E74F-BE5D-D8256228F9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668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D5A9-4FEE-674B-BD04-00769627146F}" type="datetimeFigureOut">
              <a:rPr lang="en-DE" smtClean="0"/>
              <a:t>28.02.22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7FB-C916-E74F-BE5D-D8256228F9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546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D5A9-4FEE-674B-BD04-00769627146F}" type="datetimeFigureOut">
              <a:rPr lang="en-DE" smtClean="0"/>
              <a:t>28.02.22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7FB-C916-E74F-BE5D-D8256228F9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624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D5A9-4FEE-674B-BD04-00769627146F}" type="datetimeFigureOut">
              <a:rPr lang="en-DE" smtClean="0"/>
              <a:t>28.02.22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7FB-C916-E74F-BE5D-D8256228F9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547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D5A9-4FEE-674B-BD04-00769627146F}" type="datetimeFigureOut">
              <a:rPr lang="en-DE" smtClean="0"/>
              <a:t>28.02.22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7FB-C916-E74F-BE5D-D8256228F9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575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D5A9-4FEE-674B-BD04-00769627146F}" type="datetimeFigureOut">
              <a:rPr lang="en-DE" smtClean="0"/>
              <a:t>28.02.22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7FB-C916-E74F-BE5D-D8256228F9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700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D5A9-4FEE-674B-BD04-00769627146F}" type="datetimeFigureOut">
              <a:rPr lang="en-DE" smtClean="0"/>
              <a:t>28.02.22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7FB-C916-E74F-BE5D-D8256228F9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519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D5A9-4FEE-674B-BD04-00769627146F}" type="datetimeFigureOut">
              <a:rPr lang="en-DE" smtClean="0"/>
              <a:t>28.02.22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7FB-C916-E74F-BE5D-D8256228F9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380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2D5A9-4FEE-674B-BD04-00769627146F}" type="datetimeFigureOut">
              <a:rPr lang="en-DE" smtClean="0"/>
              <a:t>28.02.22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287FB-C916-E74F-BE5D-D8256228F9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401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A6F026-BF61-744D-B88F-D77154AEA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3" y="58974"/>
            <a:ext cx="4931984" cy="2678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C4B55B-EC5D-7D44-AB45-40683EF2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46" y="2737010"/>
            <a:ext cx="4118495" cy="26780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156287-F354-0D43-82FD-74638A72D2CC}"/>
              </a:ext>
            </a:extLst>
          </p:cNvPr>
          <p:cNvSpPr txBox="1"/>
          <p:nvPr/>
        </p:nvSpPr>
        <p:spPr>
          <a:xfrm>
            <a:off x="51806" y="-22775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12AFB-0DDC-8840-8113-942A861B1AEB}"/>
              </a:ext>
            </a:extLst>
          </p:cNvPr>
          <p:cNvSpPr txBox="1"/>
          <p:nvPr/>
        </p:nvSpPr>
        <p:spPr>
          <a:xfrm>
            <a:off x="50224" y="126389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653B8-35A6-4F41-87E4-9D40271A16E0}"/>
              </a:ext>
            </a:extLst>
          </p:cNvPr>
          <p:cNvSpPr txBox="1"/>
          <p:nvPr/>
        </p:nvSpPr>
        <p:spPr>
          <a:xfrm>
            <a:off x="50224" y="2673345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0526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Lotter</dc:creator>
  <cp:lastModifiedBy>Leon Lotter</cp:lastModifiedBy>
  <cp:revision>2</cp:revision>
  <dcterms:created xsi:type="dcterms:W3CDTF">2022-02-28T13:31:25Z</dcterms:created>
  <dcterms:modified xsi:type="dcterms:W3CDTF">2022-02-28T13:35:38Z</dcterms:modified>
</cp:coreProperties>
</file>