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253793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7" userDrawn="1">
          <p15:clr>
            <a:srgbClr val="A4A3A4"/>
          </p15:clr>
        </p15:guide>
        <p15:guide id="2" pos="7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9"/>
    <p:restoredTop sz="94624"/>
  </p:normalViewPr>
  <p:slideViewPr>
    <p:cSldViewPr snapToGrid="0" snapToObjects="1" showGuides="1">
      <p:cViewPr>
        <p:scale>
          <a:sx n="35" d="100"/>
          <a:sy n="35" d="100"/>
        </p:scale>
        <p:origin x="1840" y="440"/>
      </p:cViewPr>
      <p:guideLst>
        <p:guide orient="horz" pos="4537"/>
        <p:guide pos="7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630A-E226-EB4C-A273-174261FF974F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1143000"/>
            <a:ext cx="5438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66A0-49FF-4F4E-A1F1-20916EAB1F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5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1pPr>
    <a:lvl2pPr marL="497937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2pPr>
    <a:lvl3pPr marL="995873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3pPr>
    <a:lvl4pPr marL="1493810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4pPr>
    <a:lvl5pPr marL="1991746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5pPr>
    <a:lvl6pPr marL="2489683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6pPr>
    <a:lvl7pPr marL="2987619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7pPr>
    <a:lvl8pPr marL="3485556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8pPr>
    <a:lvl9pPr marL="3983492" algn="l" defTabSz="995873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1143000"/>
            <a:ext cx="5438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66A0-49FF-4F4E-A1F1-20916EAB1F6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11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2421" y="2356703"/>
            <a:ext cx="19034522" cy="5013407"/>
          </a:xfrm>
        </p:spPr>
        <p:txBody>
          <a:bodyPr anchor="b"/>
          <a:lstStyle>
            <a:lvl1pPr algn="ctr">
              <a:defRPr sz="124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2421" y="7563446"/>
            <a:ext cx="19034522" cy="3476717"/>
          </a:xfrm>
        </p:spPr>
        <p:txBody>
          <a:bodyPr/>
          <a:lstStyle>
            <a:lvl1pPr marL="0" indent="0" algn="ctr">
              <a:buNone/>
              <a:defRPr sz="4996"/>
            </a:lvl1pPr>
            <a:lvl2pPr marL="951708" indent="0" algn="ctr">
              <a:buNone/>
              <a:defRPr sz="4163"/>
            </a:lvl2pPr>
            <a:lvl3pPr marL="1903415" indent="0" algn="ctr">
              <a:buNone/>
              <a:defRPr sz="3747"/>
            </a:lvl3pPr>
            <a:lvl4pPr marL="2855123" indent="0" algn="ctr">
              <a:buNone/>
              <a:defRPr sz="3331"/>
            </a:lvl4pPr>
            <a:lvl5pPr marL="3806830" indent="0" algn="ctr">
              <a:buNone/>
              <a:defRPr sz="3331"/>
            </a:lvl5pPr>
            <a:lvl6pPr marL="4758538" indent="0" algn="ctr">
              <a:buNone/>
              <a:defRPr sz="3331"/>
            </a:lvl6pPr>
            <a:lvl7pPr marL="5710245" indent="0" algn="ctr">
              <a:buNone/>
              <a:defRPr sz="3331"/>
            </a:lvl7pPr>
            <a:lvl8pPr marL="6661953" indent="0" algn="ctr">
              <a:buNone/>
              <a:defRPr sz="3331"/>
            </a:lvl8pPr>
            <a:lvl9pPr marL="7613660" indent="0" algn="ctr">
              <a:buNone/>
              <a:defRPr sz="333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5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66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62107" y="766678"/>
            <a:ext cx="547242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4831" y="766678"/>
            <a:ext cx="16100033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2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55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613" y="3590055"/>
            <a:ext cx="21889701" cy="5990088"/>
          </a:xfrm>
        </p:spPr>
        <p:txBody>
          <a:bodyPr anchor="b"/>
          <a:lstStyle>
            <a:lvl1pPr>
              <a:defRPr sz="124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1613" y="9636811"/>
            <a:ext cx="21889701" cy="3150046"/>
          </a:xfrm>
        </p:spPr>
        <p:txBody>
          <a:bodyPr/>
          <a:lstStyle>
            <a:lvl1pPr marL="0" indent="0">
              <a:buNone/>
              <a:defRPr sz="4996">
                <a:solidFill>
                  <a:schemeClr val="tx1">
                    <a:tint val="75000"/>
                  </a:schemeClr>
                </a:solidFill>
              </a:defRPr>
            </a:lvl1pPr>
            <a:lvl2pPr marL="951708" indent="0">
              <a:buNone/>
              <a:defRPr sz="4163">
                <a:solidFill>
                  <a:schemeClr val="tx1">
                    <a:tint val="75000"/>
                  </a:schemeClr>
                </a:solidFill>
              </a:defRPr>
            </a:lvl2pPr>
            <a:lvl3pPr marL="1903415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3pPr>
            <a:lvl4pPr marL="2855123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4pPr>
            <a:lvl5pPr marL="3806830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5pPr>
            <a:lvl6pPr marL="4758538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6pPr>
            <a:lvl7pPr marL="5710245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7pPr>
            <a:lvl8pPr marL="6661953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8pPr>
            <a:lvl9pPr marL="7613660" indent="0">
              <a:buNone/>
              <a:defRPr sz="3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8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4831" y="3833390"/>
            <a:ext cx="1078622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48303" y="3833390"/>
            <a:ext cx="1078622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8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37" y="766679"/>
            <a:ext cx="21889701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38" y="3530053"/>
            <a:ext cx="10736659" cy="1730025"/>
          </a:xfrm>
        </p:spPr>
        <p:txBody>
          <a:bodyPr anchor="b"/>
          <a:lstStyle>
            <a:lvl1pPr marL="0" indent="0">
              <a:buNone/>
              <a:defRPr sz="4996" b="1"/>
            </a:lvl1pPr>
            <a:lvl2pPr marL="951708" indent="0">
              <a:buNone/>
              <a:defRPr sz="4163" b="1"/>
            </a:lvl2pPr>
            <a:lvl3pPr marL="1903415" indent="0">
              <a:buNone/>
              <a:defRPr sz="3747" b="1"/>
            </a:lvl3pPr>
            <a:lvl4pPr marL="2855123" indent="0">
              <a:buNone/>
              <a:defRPr sz="3331" b="1"/>
            </a:lvl4pPr>
            <a:lvl5pPr marL="3806830" indent="0">
              <a:buNone/>
              <a:defRPr sz="3331" b="1"/>
            </a:lvl5pPr>
            <a:lvl6pPr marL="4758538" indent="0">
              <a:buNone/>
              <a:defRPr sz="3331" b="1"/>
            </a:lvl6pPr>
            <a:lvl7pPr marL="5710245" indent="0">
              <a:buNone/>
              <a:defRPr sz="3331" b="1"/>
            </a:lvl7pPr>
            <a:lvl8pPr marL="6661953" indent="0">
              <a:buNone/>
              <a:defRPr sz="3331" b="1"/>
            </a:lvl8pPr>
            <a:lvl9pPr marL="7613660" indent="0">
              <a:buNone/>
              <a:defRPr sz="33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8138" y="5260078"/>
            <a:ext cx="10736659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48302" y="3530053"/>
            <a:ext cx="10789535" cy="1730025"/>
          </a:xfrm>
        </p:spPr>
        <p:txBody>
          <a:bodyPr anchor="b"/>
          <a:lstStyle>
            <a:lvl1pPr marL="0" indent="0">
              <a:buNone/>
              <a:defRPr sz="4996" b="1"/>
            </a:lvl1pPr>
            <a:lvl2pPr marL="951708" indent="0">
              <a:buNone/>
              <a:defRPr sz="4163" b="1"/>
            </a:lvl2pPr>
            <a:lvl3pPr marL="1903415" indent="0">
              <a:buNone/>
              <a:defRPr sz="3747" b="1"/>
            </a:lvl3pPr>
            <a:lvl4pPr marL="2855123" indent="0">
              <a:buNone/>
              <a:defRPr sz="3331" b="1"/>
            </a:lvl4pPr>
            <a:lvl5pPr marL="3806830" indent="0">
              <a:buNone/>
              <a:defRPr sz="3331" b="1"/>
            </a:lvl5pPr>
            <a:lvl6pPr marL="4758538" indent="0">
              <a:buNone/>
              <a:defRPr sz="3331" b="1"/>
            </a:lvl6pPr>
            <a:lvl7pPr marL="5710245" indent="0">
              <a:buNone/>
              <a:defRPr sz="3331" b="1"/>
            </a:lvl7pPr>
            <a:lvl8pPr marL="6661953" indent="0">
              <a:buNone/>
              <a:defRPr sz="3331" b="1"/>
            </a:lvl8pPr>
            <a:lvl9pPr marL="7613660" indent="0">
              <a:buNone/>
              <a:defRPr sz="33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48302" y="5260078"/>
            <a:ext cx="10789535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8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38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38" y="960014"/>
            <a:ext cx="8185504" cy="3360050"/>
          </a:xfrm>
        </p:spPr>
        <p:txBody>
          <a:bodyPr anchor="b"/>
          <a:lstStyle>
            <a:lvl1pPr>
              <a:defRPr sz="6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535" y="2073365"/>
            <a:ext cx="12848303" cy="10233485"/>
          </a:xfrm>
        </p:spPr>
        <p:txBody>
          <a:bodyPr/>
          <a:lstStyle>
            <a:lvl1pPr>
              <a:defRPr sz="6661"/>
            </a:lvl1pPr>
            <a:lvl2pPr>
              <a:defRPr sz="5828"/>
            </a:lvl2pPr>
            <a:lvl3pPr>
              <a:defRPr sz="4996"/>
            </a:lvl3pPr>
            <a:lvl4pPr>
              <a:defRPr sz="4163"/>
            </a:lvl4pPr>
            <a:lvl5pPr>
              <a:defRPr sz="4163"/>
            </a:lvl5pPr>
            <a:lvl6pPr>
              <a:defRPr sz="4163"/>
            </a:lvl6pPr>
            <a:lvl7pPr>
              <a:defRPr sz="4163"/>
            </a:lvl7pPr>
            <a:lvl8pPr>
              <a:defRPr sz="4163"/>
            </a:lvl8pPr>
            <a:lvl9pPr>
              <a:defRPr sz="41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38" y="4320064"/>
            <a:ext cx="8185504" cy="8003453"/>
          </a:xfrm>
        </p:spPr>
        <p:txBody>
          <a:bodyPr/>
          <a:lstStyle>
            <a:lvl1pPr marL="0" indent="0">
              <a:buNone/>
              <a:defRPr sz="3331"/>
            </a:lvl1pPr>
            <a:lvl2pPr marL="951708" indent="0">
              <a:buNone/>
              <a:defRPr sz="2914"/>
            </a:lvl2pPr>
            <a:lvl3pPr marL="1903415" indent="0">
              <a:buNone/>
              <a:defRPr sz="2498"/>
            </a:lvl3pPr>
            <a:lvl4pPr marL="2855123" indent="0">
              <a:buNone/>
              <a:defRPr sz="2082"/>
            </a:lvl4pPr>
            <a:lvl5pPr marL="3806830" indent="0">
              <a:buNone/>
              <a:defRPr sz="2082"/>
            </a:lvl5pPr>
            <a:lvl6pPr marL="4758538" indent="0">
              <a:buNone/>
              <a:defRPr sz="2082"/>
            </a:lvl6pPr>
            <a:lvl7pPr marL="5710245" indent="0">
              <a:buNone/>
              <a:defRPr sz="2082"/>
            </a:lvl7pPr>
            <a:lvl8pPr marL="6661953" indent="0">
              <a:buNone/>
              <a:defRPr sz="2082"/>
            </a:lvl8pPr>
            <a:lvl9pPr marL="7613660" indent="0">
              <a:buNone/>
              <a:defRPr sz="20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8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38" y="960014"/>
            <a:ext cx="8185504" cy="3360050"/>
          </a:xfrm>
        </p:spPr>
        <p:txBody>
          <a:bodyPr anchor="b"/>
          <a:lstStyle>
            <a:lvl1pPr>
              <a:defRPr sz="6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89535" y="2073365"/>
            <a:ext cx="12848303" cy="10233485"/>
          </a:xfrm>
        </p:spPr>
        <p:txBody>
          <a:bodyPr anchor="t"/>
          <a:lstStyle>
            <a:lvl1pPr marL="0" indent="0">
              <a:buNone/>
              <a:defRPr sz="6661"/>
            </a:lvl1pPr>
            <a:lvl2pPr marL="951708" indent="0">
              <a:buNone/>
              <a:defRPr sz="5828"/>
            </a:lvl2pPr>
            <a:lvl3pPr marL="1903415" indent="0">
              <a:buNone/>
              <a:defRPr sz="4996"/>
            </a:lvl3pPr>
            <a:lvl4pPr marL="2855123" indent="0">
              <a:buNone/>
              <a:defRPr sz="4163"/>
            </a:lvl4pPr>
            <a:lvl5pPr marL="3806830" indent="0">
              <a:buNone/>
              <a:defRPr sz="4163"/>
            </a:lvl5pPr>
            <a:lvl6pPr marL="4758538" indent="0">
              <a:buNone/>
              <a:defRPr sz="4163"/>
            </a:lvl6pPr>
            <a:lvl7pPr marL="5710245" indent="0">
              <a:buNone/>
              <a:defRPr sz="4163"/>
            </a:lvl7pPr>
            <a:lvl8pPr marL="6661953" indent="0">
              <a:buNone/>
              <a:defRPr sz="4163"/>
            </a:lvl8pPr>
            <a:lvl9pPr marL="7613660" indent="0">
              <a:buNone/>
              <a:defRPr sz="416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38" y="4320064"/>
            <a:ext cx="8185504" cy="8003453"/>
          </a:xfrm>
        </p:spPr>
        <p:txBody>
          <a:bodyPr/>
          <a:lstStyle>
            <a:lvl1pPr marL="0" indent="0">
              <a:buNone/>
              <a:defRPr sz="3331"/>
            </a:lvl1pPr>
            <a:lvl2pPr marL="951708" indent="0">
              <a:buNone/>
              <a:defRPr sz="2914"/>
            </a:lvl2pPr>
            <a:lvl3pPr marL="1903415" indent="0">
              <a:buNone/>
              <a:defRPr sz="2498"/>
            </a:lvl3pPr>
            <a:lvl4pPr marL="2855123" indent="0">
              <a:buNone/>
              <a:defRPr sz="2082"/>
            </a:lvl4pPr>
            <a:lvl5pPr marL="3806830" indent="0">
              <a:buNone/>
              <a:defRPr sz="2082"/>
            </a:lvl5pPr>
            <a:lvl6pPr marL="4758538" indent="0">
              <a:buNone/>
              <a:defRPr sz="2082"/>
            </a:lvl6pPr>
            <a:lvl7pPr marL="5710245" indent="0">
              <a:buNone/>
              <a:defRPr sz="2082"/>
            </a:lvl7pPr>
            <a:lvl8pPr marL="6661953" indent="0">
              <a:buNone/>
              <a:defRPr sz="2082"/>
            </a:lvl8pPr>
            <a:lvl9pPr marL="7613660" indent="0">
              <a:buNone/>
              <a:defRPr sz="20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5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4831" y="766679"/>
            <a:ext cx="21889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4831" y="3833390"/>
            <a:ext cx="21889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4831" y="13346865"/>
            <a:ext cx="571035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8FBA-1141-104B-97C3-EBEB31FE0037}" type="datetimeFigureOut">
              <a:rPr lang="en-DE" smtClean="0"/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6914" y="13346865"/>
            <a:ext cx="856553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24175" y="13346865"/>
            <a:ext cx="571035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2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03415" rtl="0" eaLnBrk="1" latinLnBrk="0" hangingPunct="1">
        <a:lnSpc>
          <a:spcPct val="90000"/>
        </a:lnSpc>
        <a:spcBef>
          <a:spcPct val="0"/>
        </a:spcBef>
        <a:buNone/>
        <a:defRPr sz="9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854" indent="-475854" algn="l" defTabSz="1903415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5828" kern="1200">
          <a:solidFill>
            <a:schemeClr val="tx1"/>
          </a:solidFill>
          <a:latin typeface="+mn-lt"/>
          <a:ea typeface="+mn-ea"/>
          <a:cs typeface="+mn-cs"/>
        </a:defRPr>
      </a:lvl1pPr>
      <a:lvl2pPr marL="1427561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4996" kern="1200">
          <a:solidFill>
            <a:schemeClr val="tx1"/>
          </a:solidFill>
          <a:latin typeface="+mn-lt"/>
          <a:ea typeface="+mn-ea"/>
          <a:cs typeface="+mn-cs"/>
        </a:defRPr>
      </a:lvl2pPr>
      <a:lvl3pPr marL="2379269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4163" kern="1200">
          <a:solidFill>
            <a:schemeClr val="tx1"/>
          </a:solidFill>
          <a:latin typeface="+mn-lt"/>
          <a:ea typeface="+mn-ea"/>
          <a:cs typeface="+mn-cs"/>
        </a:defRPr>
      </a:lvl3pPr>
      <a:lvl4pPr marL="3330976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4pPr>
      <a:lvl5pPr marL="4282684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5pPr>
      <a:lvl6pPr marL="5234391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6pPr>
      <a:lvl7pPr marL="6186099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7pPr>
      <a:lvl8pPr marL="7137806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8pPr>
      <a:lvl9pPr marL="8089514" indent="-475854" algn="l" defTabSz="1903415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1pPr>
      <a:lvl2pPr marL="951708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2pPr>
      <a:lvl3pPr marL="1903415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3pPr>
      <a:lvl4pPr marL="2855123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4pPr>
      <a:lvl5pPr marL="3806830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5pPr>
      <a:lvl6pPr marL="4758538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6pPr>
      <a:lvl7pPr marL="5710245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7pPr>
      <a:lvl8pPr marL="6661953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8pPr>
      <a:lvl9pPr marL="7613660" algn="l" defTabSz="1903415" rtl="0" eaLnBrk="1" latinLnBrk="0" hangingPunct="1">
        <a:defRPr sz="3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B562DC9-AD48-5345-B2A7-312B78E92C7B}"/>
              </a:ext>
            </a:extLst>
          </p:cNvPr>
          <p:cNvSpPr/>
          <p:nvPr/>
        </p:nvSpPr>
        <p:spPr>
          <a:xfrm>
            <a:off x="1771884" y="406405"/>
            <a:ext cx="4138635" cy="2445967"/>
          </a:xfrm>
          <a:prstGeom prst="roundRect">
            <a:avLst>
              <a:gd name="adj" fmla="val 7480"/>
            </a:avLst>
          </a:prstGeom>
          <a:solidFill>
            <a:schemeClr val="accent1">
              <a:lumMod val="50000"/>
              <a:alpha val="7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identified</a:t>
            </a:r>
          </a:p>
          <a:p>
            <a:pPr marL="349128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PubMed, Scopus, arXiv, bioRxiv,</a:t>
            </a:r>
            <a:b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medRxiv, OpenCitations </a:t>
            </a:r>
            <a:b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2,621)</a:t>
            </a:r>
          </a:p>
          <a:p>
            <a:pPr marL="349128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literature search </a:t>
            </a:r>
            <a:b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39) </a:t>
            </a:r>
          </a:p>
          <a:p>
            <a:pPr marL="349128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et al., 2020 (n = 64)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F0EED84-160B-1045-A614-2CFA047EF59C}"/>
              </a:ext>
            </a:extLst>
          </p:cNvPr>
          <p:cNvSpPr/>
          <p:nvPr/>
        </p:nvSpPr>
        <p:spPr>
          <a:xfrm>
            <a:off x="6346556" y="1058873"/>
            <a:ext cx="4298112" cy="1141028"/>
          </a:xfrm>
          <a:prstGeom prst="roundRect">
            <a:avLst>
              <a:gd name="adj" fmla="val 10940"/>
            </a:avLst>
          </a:prstGeom>
          <a:solidFill>
            <a:schemeClr val="accent1">
              <a:lumMod val="50000"/>
              <a:alpha val="7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removed before screening</a:t>
            </a:r>
          </a:p>
          <a:p>
            <a:pPr marL="349128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duplicates (n = 149)  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3E032A5-A92C-0141-BE81-1BDD62368C6D}"/>
              </a:ext>
            </a:extLst>
          </p:cNvPr>
          <p:cNvSpPr/>
          <p:nvPr/>
        </p:nvSpPr>
        <p:spPr>
          <a:xfrm>
            <a:off x="1771874" y="3288375"/>
            <a:ext cx="4138635" cy="860619"/>
          </a:xfrm>
          <a:prstGeom prst="roundRect">
            <a:avLst/>
          </a:prstGeom>
          <a:solidFill>
            <a:schemeClr val="accent1">
              <a:lumMod val="5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2088" indent="-192088"/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</a:t>
            </a:r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b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</a:br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2,575)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EF5DB14-5597-8A40-B1F6-3309D44952F1}"/>
              </a:ext>
            </a:extLst>
          </p:cNvPr>
          <p:cNvSpPr/>
          <p:nvPr/>
        </p:nvSpPr>
        <p:spPr>
          <a:xfrm>
            <a:off x="1771874" y="4589449"/>
            <a:ext cx="4138635" cy="861246"/>
          </a:xfrm>
          <a:prstGeom prst="roundRect">
            <a:avLst/>
          </a:prstGeom>
          <a:solidFill>
            <a:schemeClr val="accent1">
              <a:lumMod val="50000"/>
              <a:alpha val="84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sought for retrieval</a:t>
            </a:r>
            <a:endParaRPr lang="en-DE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2D0EAA-AD5B-C541-BB11-E821F757A4AA}"/>
              </a:ext>
            </a:extLst>
          </p:cNvPr>
          <p:cNvSpPr/>
          <p:nvPr/>
        </p:nvSpPr>
        <p:spPr>
          <a:xfrm>
            <a:off x="6346556" y="3283805"/>
            <a:ext cx="4298113" cy="860618"/>
          </a:xfrm>
          <a:prstGeom prst="roundRect">
            <a:avLst/>
          </a:prstGeom>
          <a:solidFill>
            <a:schemeClr val="accent1">
              <a:lumMod val="5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</a:p>
          <a:p>
            <a:pPr marL="17243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2,393) 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7867398-B091-E64A-ACC0-341C1473DE57}"/>
              </a:ext>
            </a:extLst>
          </p:cNvPr>
          <p:cNvSpPr/>
          <p:nvPr/>
        </p:nvSpPr>
        <p:spPr>
          <a:xfrm>
            <a:off x="6346556" y="4585475"/>
            <a:ext cx="4298114" cy="861245"/>
          </a:xfrm>
          <a:prstGeom prst="roundRect">
            <a:avLst/>
          </a:prstGeom>
          <a:solidFill>
            <a:schemeClr val="accent1">
              <a:lumMod val="50000"/>
              <a:alpha val="84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retrieved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0)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203AF24-8BF2-4047-BBBA-AEC02040AC0F}"/>
              </a:ext>
            </a:extLst>
          </p:cNvPr>
          <p:cNvSpPr/>
          <p:nvPr/>
        </p:nvSpPr>
        <p:spPr>
          <a:xfrm>
            <a:off x="1771874" y="5894571"/>
            <a:ext cx="4138635" cy="861246"/>
          </a:xfrm>
          <a:prstGeom prst="roundRect">
            <a:avLst/>
          </a:prstGeom>
          <a:solidFill>
            <a:schemeClr val="accent1">
              <a:lumMod val="50000"/>
              <a:alpha val="88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assessed for eligibility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E547453-BA21-0348-A007-0CB67125BC2D}"/>
              </a:ext>
            </a:extLst>
          </p:cNvPr>
          <p:cNvSpPr/>
          <p:nvPr/>
        </p:nvSpPr>
        <p:spPr>
          <a:xfrm>
            <a:off x="6346556" y="5894549"/>
            <a:ext cx="4301003" cy="2981675"/>
          </a:xfrm>
          <a:prstGeom prst="roundRect">
            <a:avLst>
              <a:gd name="adj" fmla="val 5903"/>
            </a:avLst>
          </a:prstGeom>
          <a:solidFill>
            <a:schemeClr val="accent1">
              <a:lumMod val="50000"/>
              <a:alpha val="88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9825" rtlCol="0" anchor="ctr"/>
          <a:lstStyle/>
          <a:p>
            <a:pPr indent="-174564"/>
            <a:r>
              <a:rPr lang="en-DE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healthy / &lt;18 / &gt;65 y (n = 13)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article / preprint (n = 8)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fMRI / fNIRS (n = 8)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hyperscanning (n = 33)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(n = 17)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temporal synchrony (n = 43)</a:t>
            </a:r>
          </a:p>
          <a:p>
            <a:pPr marL="346994" indent="-174564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whole-brain / channel-wise / data not available (n = 55)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81E8C48-578D-4046-A451-871D11001C90}"/>
              </a:ext>
            </a:extLst>
          </p:cNvPr>
          <p:cNvSpPr/>
          <p:nvPr/>
        </p:nvSpPr>
        <p:spPr>
          <a:xfrm>
            <a:off x="1771874" y="9316923"/>
            <a:ext cx="4138635" cy="1143836"/>
          </a:xfrm>
          <a:prstGeom prst="roundRect">
            <a:avLst/>
          </a:prstGeom>
          <a:solidFill>
            <a:schemeClr val="accent1">
              <a:lumMod val="50000"/>
              <a:alpha val="92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included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57)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252BCE8-E2B8-1943-9C41-F33E03FE50D1}"/>
              </a:ext>
            </a:extLst>
          </p:cNvPr>
          <p:cNvSpPr/>
          <p:nvPr/>
        </p:nvSpPr>
        <p:spPr>
          <a:xfrm>
            <a:off x="1783197" y="10900847"/>
            <a:ext cx="4138635" cy="1143836"/>
          </a:xfrm>
          <a:prstGeom prst="roundRect">
            <a:avLst/>
          </a:prstGeom>
          <a:solidFill>
            <a:schemeClr val="accent1">
              <a:lumMod val="50000"/>
              <a:alpha val="96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identified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69)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68780564-5064-0948-B124-116D87248D22}"/>
              </a:ext>
            </a:extLst>
          </p:cNvPr>
          <p:cNvSpPr/>
          <p:nvPr/>
        </p:nvSpPr>
        <p:spPr>
          <a:xfrm>
            <a:off x="3623368" y="2847795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EB945778-9E5F-1345-915D-77BDE6984F82}"/>
              </a:ext>
            </a:extLst>
          </p:cNvPr>
          <p:cNvSpPr/>
          <p:nvPr/>
        </p:nvSpPr>
        <p:spPr>
          <a:xfrm>
            <a:off x="3639035" y="6755817"/>
            <a:ext cx="426958" cy="2560979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AB207F0-9D41-1B4E-B375-5966535D000B}"/>
              </a:ext>
            </a:extLst>
          </p:cNvPr>
          <p:cNvSpPr/>
          <p:nvPr/>
        </p:nvSpPr>
        <p:spPr>
          <a:xfrm rot="16200000">
            <a:off x="-141885" y="1367675"/>
            <a:ext cx="2445968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D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87C54C4-0DDC-4A45-99BC-DBEEAE8EC113}"/>
              </a:ext>
            </a:extLst>
          </p:cNvPr>
          <p:cNvSpPr/>
          <p:nvPr/>
        </p:nvSpPr>
        <p:spPr>
          <a:xfrm rot="16200000">
            <a:off x="-1715114" y="5822880"/>
            <a:ext cx="5592420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D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2E815B2-6DD3-F742-9D3E-F7A56EECB9E4}"/>
              </a:ext>
            </a:extLst>
          </p:cNvPr>
          <p:cNvSpPr/>
          <p:nvPr/>
        </p:nvSpPr>
        <p:spPr>
          <a:xfrm rot="16200000">
            <a:off x="-282609" y="10418783"/>
            <a:ext cx="2727402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endParaRPr lang="en-D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6DFF772D-4414-1C4A-9208-EB3FD8A32C9C}"/>
              </a:ext>
            </a:extLst>
          </p:cNvPr>
          <p:cNvSpPr/>
          <p:nvPr/>
        </p:nvSpPr>
        <p:spPr>
          <a:xfrm rot="16200000">
            <a:off x="5912790" y="140910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2C0C219-4FB8-0342-8D06-2647566FCAB2}"/>
              </a:ext>
            </a:extLst>
          </p:cNvPr>
          <p:cNvSpPr/>
          <p:nvPr/>
        </p:nvSpPr>
        <p:spPr>
          <a:xfrm rot="16200000">
            <a:off x="5912791" y="479581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B63D9579-4B70-3E4F-AC96-7054CF88BEA7}"/>
              </a:ext>
            </a:extLst>
          </p:cNvPr>
          <p:cNvSpPr/>
          <p:nvPr/>
        </p:nvSpPr>
        <p:spPr>
          <a:xfrm>
            <a:off x="3639035" y="5453976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892DC830-7FD5-5A44-A018-768B1151B74B}"/>
              </a:ext>
            </a:extLst>
          </p:cNvPr>
          <p:cNvSpPr/>
          <p:nvPr/>
        </p:nvSpPr>
        <p:spPr>
          <a:xfrm>
            <a:off x="3639035" y="1046076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4BE6E1C0-E89D-5E4F-B2CE-6AB50B0DA21F}"/>
              </a:ext>
            </a:extLst>
          </p:cNvPr>
          <p:cNvSpPr/>
          <p:nvPr/>
        </p:nvSpPr>
        <p:spPr>
          <a:xfrm rot="16200000">
            <a:off x="5912790" y="6108859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06C3C318-8317-C843-B4DD-0E1B78945CAF}"/>
              </a:ext>
            </a:extLst>
          </p:cNvPr>
          <p:cNvSpPr/>
          <p:nvPr/>
        </p:nvSpPr>
        <p:spPr>
          <a:xfrm rot="16200000">
            <a:off x="5912790" y="3498397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4A5EB-9372-214C-B70C-D2966BDF98F4}"/>
              </a:ext>
            </a:extLst>
          </p:cNvPr>
          <p:cNvSpPr txBox="1"/>
          <p:nvPr/>
        </p:nvSpPr>
        <p:spPr>
          <a:xfrm>
            <a:off x="0" y="163429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CB8C9-CF28-DF41-953A-DEFBF395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20" r="17220"/>
          <a:stretch/>
        </p:blipFill>
        <p:spPr>
          <a:xfrm>
            <a:off x="10526375" y="312960"/>
            <a:ext cx="14915059" cy="13923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B2FD0B-A33C-1643-85F4-9C683AA34845}"/>
              </a:ext>
            </a:extLst>
          </p:cNvPr>
          <p:cNvSpPr txBox="1"/>
          <p:nvPr/>
        </p:nvSpPr>
        <p:spPr>
          <a:xfrm>
            <a:off x="11579491" y="163429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97E76D3-9DD9-17CA-BA5C-64C84D3B823A}"/>
              </a:ext>
            </a:extLst>
          </p:cNvPr>
          <p:cNvSpPr/>
          <p:nvPr/>
        </p:nvSpPr>
        <p:spPr>
          <a:xfrm>
            <a:off x="3623368" y="12044199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A89911-B7C8-621E-68FD-DEE116378ED4}"/>
              </a:ext>
            </a:extLst>
          </p:cNvPr>
          <p:cNvSpPr/>
          <p:nvPr/>
        </p:nvSpPr>
        <p:spPr>
          <a:xfrm>
            <a:off x="1783196" y="12484805"/>
            <a:ext cx="8865222" cy="14980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analyzed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fMRI: Primary whole-brain activation likelihood estimation (n = 22)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fNIRS: Primary parcel-level meta-analysis (n = 69)</a:t>
            </a:r>
          </a:p>
          <a:p>
            <a:pPr marL="177050"/>
            <a:r>
              <a:rPr lang="en-DE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&amp; fNIRS: Secondary joint activation likelihood estimation (n = 22/60) </a:t>
            </a:r>
            <a:endParaRPr lang="en-DE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A363390-4B3D-72E7-0635-C0D791491091}"/>
              </a:ext>
            </a:extLst>
          </p:cNvPr>
          <p:cNvSpPr/>
          <p:nvPr/>
        </p:nvSpPr>
        <p:spPr>
          <a:xfrm rot="16200000">
            <a:off x="332057" y="12967099"/>
            <a:ext cx="1498071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endParaRPr lang="en-D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6BB1D302-D5EF-E641-4713-87B12488C8B4}"/>
              </a:ext>
            </a:extLst>
          </p:cNvPr>
          <p:cNvSpPr/>
          <p:nvPr/>
        </p:nvSpPr>
        <p:spPr>
          <a:xfrm>
            <a:off x="3623368" y="4142605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</p:spTree>
    <p:extLst>
      <p:ext uri="{BB962C8B-B14F-4D97-AF65-F5344CB8AC3E}">
        <p14:creationId xmlns:p14="http://schemas.microsoft.com/office/powerpoint/2010/main" val="4742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233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20</cp:revision>
  <dcterms:created xsi:type="dcterms:W3CDTF">2022-02-22T22:27:27Z</dcterms:created>
  <dcterms:modified xsi:type="dcterms:W3CDTF">2022-07-19T13:47:20Z</dcterms:modified>
</cp:coreProperties>
</file>