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259998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6"/>
    <p:restoredTop sz="95707"/>
  </p:normalViewPr>
  <p:slideViewPr>
    <p:cSldViewPr snapToGrid="0" snapToObjects="1">
      <p:cViewPr varScale="1">
        <p:scale>
          <a:sx n="75" d="100"/>
          <a:sy n="75" d="100"/>
        </p:scale>
        <p:origin x="1800" y="184"/>
      </p:cViewPr>
      <p:guideLst>
        <p:guide orient="horz" pos="3968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EA5D-D16A-9545-AE6F-1708B3C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0CC9-C125-6D4D-8665-B1EE68ADB008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B24F-9E47-BD4D-AC5F-0D2A5B8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D597-3114-0B4D-8A48-F671C588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7543-E77F-6946-94A3-87AE885C0474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3DE-937F-A643-8ABD-491EC7A0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1B54-449E-1E43-B68D-939DA56138D0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019F-28E9-5543-966D-2414051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D0E7-82F6-5F47-8B89-488F597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3E86B-6410-3348-8D67-12FA1CFAFA8E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1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5"/>
            <a:ext cx="349322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670835"/>
            <a:ext cx="10277153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F409-472A-B744-B16C-B954A42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E2DB-CCFE-0B4F-9701-176178FDECA6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04C8-C3A3-1A44-ADAD-D74014D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D42-A3D3-3C4F-A0F4-45A7218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9C45-67A7-8948-80AF-F911EC26D4C2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D66-BC14-804F-B284-E9C82E6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883C-C151-A14A-9B39-F638B7ECD34F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D1D-5769-8A49-BB24-C91B8B0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CDD4-2827-9947-99DB-C35F36A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455-850E-1049-ABC3-7DD4CB85601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9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2147-12B6-7249-B2E4-6A74065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D394-0C85-8E4A-A815-2932B897FBBC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B9F7-A2DE-E14F-96BB-16C3516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885-558A-3A43-88D6-B5287FD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AA6-D283-5745-A40C-C50339B5A58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9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E3DF2-ACC6-C14F-AA25-68E4D64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69D8-38F0-2147-A556-4A33C64A2421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1710D-92F4-E24C-ACC3-0812980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29433-E5BE-1745-B2EA-60261C2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A8CD-AA15-A145-A4D5-57079BE71A7C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7"/>
            <a:ext cx="13972878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3" y="3088748"/>
            <a:ext cx="6853545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3" y="4602496"/>
            <a:ext cx="6853545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081D7-330F-4143-9B5F-CDE03E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404B-D8E5-924C-8F9C-956FFA49429B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A74C36-556D-A141-A90E-D92B36E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44F45C-7A2C-134A-8BA0-7E0BA11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A4D7-F934-D54B-9F9E-972006390E25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FADD1-454E-E548-B319-A6C89E5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067-E356-8F42-9A88-B2274332F7B7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BF63E6-2602-E749-BDAD-7F90F6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85E55-37EF-814E-BAEB-F78E99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1F68-47F3-B046-84B6-76575CEAE29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1CDE57-C2A5-174E-B45C-D824227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C5F16-FC34-5541-A99C-663476D71DCA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036B3A-BAB5-3049-9B81-53D56F3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EF42C7-672E-9541-AF33-9155DD6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B44D-DE9B-2B46-9978-56F5EF54522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D9662-EDB9-6D4C-B395-E64B585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F902-8D06-A34E-82F1-EC5CF9ABA77B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0F680-7239-6641-B1D6-1A9FE4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16926-6FEE-CF45-A2A6-940FD59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B04E-DCCF-3A45-90EA-B9447C75BEF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7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rtlCol="0">
            <a:normAutofit/>
          </a:bodyPr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A5285-D8F0-6841-9BFE-E78FABF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E83-E174-DE42-92D2-92C348FFE687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AA733-0FC0-6842-BF24-C63B34F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EF3209-F341-384D-80F3-A6FE316A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C9A3-B507-2946-AE53-7DC0FDE8EA9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AF94B9-1A87-C54E-81D8-3809E2B9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4426" y="671515"/>
            <a:ext cx="1397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title style</a:t>
            </a:r>
            <a:endParaRPr lang="en-US" altLang="en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3C9F68-2338-EB43-820C-FBFE7A56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426" y="3354388"/>
            <a:ext cx="13971588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text styles</a:t>
            </a:r>
          </a:p>
          <a:p>
            <a:pPr lvl="1"/>
            <a:r>
              <a:rPr lang="en-GB" altLang="en-DE"/>
              <a:t>Second level</a:t>
            </a:r>
          </a:p>
          <a:p>
            <a:pPr lvl="2"/>
            <a:r>
              <a:rPr lang="en-GB" altLang="en-DE"/>
              <a:t>Third level</a:t>
            </a:r>
          </a:p>
          <a:p>
            <a:pPr lvl="3"/>
            <a:r>
              <a:rPr lang="en-GB" altLang="en-DE"/>
              <a:t>Fourth level</a:t>
            </a:r>
          </a:p>
          <a:p>
            <a:pPr lvl="4"/>
            <a:r>
              <a:rPr lang="en-GB" altLang="en-DE"/>
              <a:t>Fifth level</a:t>
            </a:r>
            <a:endParaRPr lang="en-US" alt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7EC1-E981-A243-831C-251A2FCE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4425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08E-5356-FA41-BE09-93AD50F7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751" y="11677652"/>
            <a:ext cx="5468938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063C-E388-3242-B19B-D9D9BE4A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1114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862E8-ECA1-DC4F-ACD4-015587432F57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4813" indent="-404813" algn="l" defTabSz="161925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1443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063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3368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70129B61-669A-AA4D-BEB9-FE80A17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26648" y="294989"/>
            <a:ext cx="7688771" cy="22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1" y="158749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5" y="6135372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7B5E45A2-E768-2344-B1A2-84BC2DB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" y="8254350"/>
            <a:ext cx="450756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B1C900B1-24B1-7345-B10C-F9E77E01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807" y="281652"/>
            <a:ext cx="7367021" cy="81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7" y="164411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53440276-061F-564B-BA30-F0E9FE4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7549485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7A6A-FDD0-4849-B460-3F1BB04D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08345" y="4630389"/>
            <a:ext cx="7892993" cy="3011126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58985759-FA1F-324F-9CD6-71467C5F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4463553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28E2-F290-3C43-9B92-B510D582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54" y="8398519"/>
            <a:ext cx="3832153" cy="393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543C0-14F4-7E48-BC8C-8F7BD3B3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093" y="8791867"/>
            <a:ext cx="4162464" cy="34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7506-2308-0B4E-83D8-F15543B3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6931" y="7845494"/>
            <a:ext cx="7692808" cy="4254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8C4CC-213A-AF95-6C13-8E1D5E90BE1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43085" y="2455591"/>
            <a:ext cx="7535996" cy="212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28</cp:revision>
  <dcterms:created xsi:type="dcterms:W3CDTF">2022-02-21T21:14:47Z</dcterms:created>
  <dcterms:modified xsi:type="dcterms:W3CDTF">2022-07-13T10:33:42Z</dcterms:modified>
</cp:coreProperties>
</file>