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7" r:id="rId2"/>
  </p:sldIdLst>
  <p:sldSz cx="104394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32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5707"/>
  </p:normalViewPr>
  <p:slideViewPr>
    <p:cSldViewPr snapToGrid="0" snapToObjects="1">
      <p:cViewPr>
        <p:scale>
          <a:sx n="75" d="100"/>
          <a:sy n="75" d="100"/>
        </p:scale>
        <p:origin x="2200" y="-136"/>
      </p:cViewPr>
      <p:guideLst>
        <p:guide orient="horz" pos="2835"/>
        <p:guide pos="32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472842"/>
            <a:ext cx="8873490" cy="3133172"/>
          </a:xfrm>
        </p:spPr>
        <p:txBody>
          <a:bodyPr anchor="b"/>
          <a:lstStyle>
            <a:lvl1pPr algn="ctr">
              <a:defRPr sz="68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4726842"/>
            <a:ext cx="7829550" cy="2172804"/>
          </a:xfrm>
        </p:spPr>
        <p:txBody>
          <a:bodyPr/>
          <a:lstStyle>
            <a:lvl1pPr marL="0" indent="0" algn="ctr">
              <a:buNone/>
              <a:defRPr sz="2740"/>
            </a:lvl1pPr>
            <a:lvl2pPr marL="521985" indent="0" algn="ctr">
              <a:buNone/>
              <a:defRPr sz="2283"/>
            </a:lvl2pPr>
            <a:lvl3pPr marL="1043970" indent="0" algn="ctr">
              <a:buNone/>
              <a:defRPr sz="2055"/>
            </a:lvl3pPr>
            <a:lvl4pPr marL="1565956" indent="0" algn="ctr">
              <a:buNone/>
              <a:defRPr sz="1827"/>
            </a:lvl4pPr>
            <a:lvl5pPr marL="2087941" indent="0" algn="ctr">
              <a:buNone/>
              <a:defRPr sz="1827"/>
            </a:lvl5pPr>
            <a:lvl6pPr marL="2609926" indent="0" algn="ctr">
              <a:buNone/>
              <a:defRPr sz="1827"/>
            </a:lvl6pPr>
            <a:lvl7pPr marL="3131911" indent="0" algn="ctr">
              <a:buNone/>
              <a:defRPr sz="1827"/>
            </a:lvl7pPr>
            <a:lvl8pPr marL="3653897" indent="0" algn="ctr">
              <a:buNone/>
              <a:defRPr sz="1827"/>
            </a:lvl8pPr>
            <a:lvl9pPr marL="4175882" indent="0" algn="ctr">
              <a:buNone/>
              <a:defRPr sz="182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2A0CC9-C125-6D4D-8665-B1EE68ADB008}" type="datetimeFigureOut">
              <a:rPr lang="en-DE" smtClean="0"/>
              <a:pPr>
                <a:defRPr/>
              </a:pPr>
              <a:t>19.07.22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77543-E77F-6946-94A3-87AE885C0474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79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01B54-449E-1E43-B68D-939DA56138D0}" type="datetimeFigureOut">
              <a:rPr lang="en-DE" smtClean="0"/>
              <a:pPr>
                <a:defRPr/>
              </a:pPr>
              <a:t>19.07.22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3E86B-6410-3348-8D67-12FA1CFAFA8E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960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479142"/>
            <a:ext cx="2250996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479142"/>
            <a:ext cx="6622494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BAE2DB-CCFE-0B4F-9701-176178FDECA6}" type="datetimeFigureOut">
              <a:rPr lang="en-DE" smtClean="0"/>
              <a:pPr>
                <a:defRPr/>
              </a:pPr>
              <a:t>19.07.22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649C45-67A7-8948-80AF-F911EC26D4C2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357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A7883C-C151-A14A-9B39-F638B7ECD34F}" type="datetimeFigureOut">
              <a:rPr lang="en-DE" smtClean="0"/>
              <a:pPr>
                <a:defRPr/>
              </a:pPr>
              <a:t>19.07.22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79455-850E-1049-ABC3-7DD4CB85601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822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2243638"/>
            <a:ext cx="9003983" cy="3743557"/>
          </a:xfrm>
        </p:spPr>
        <p:txBody>
          <a:bodyPr anchor="b"/>
          <a:lstStyle>
            <a:lvl1pPr>
              <a:defRPr sz="68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6022610"/>
            <a:ext cx="9003983" cy="1968648"/>
          </a:xfrm>
        </p:spPr>
        <p:txBody>
          <a:bodyPr/>
          <a:lstStyle>
            <a:lvl1pPr marL="0" indent="0">
              <a:buNone/>
              <a:defRPr sz="2740">
                <a:solidFill>
                  <a:schemeClr val="tx1"/>
                </a:solidFill>
              </a:defRPr>
            </a:lvl1pPr>
            <a:lvl2pPr marL="521985" indent="0">
              <a:buNone/>
              <a:defRPr sz="2283">
                <a:solidFill>
                  <a:schemeClr val="tx1">
                    <a:tint val="75000"/>
                  </a:schemeClr>
                </a:solidFill>
              </a:defRPr>
            </a:lvl2pPr>
            <a:lvl3pPr marL="1043970" indent="0">
              <a:buNone/>
              <a:defRPr sz="2055">
                <a:solidFill>
                  <a:schemeClr val="tx1">
                    <a:tint val="75000"/>
                  </a:schemeClr>
                </a:solidFill>
              </a:defRPr>
            </a:lvl3pPr>
            <a:lvl4pPr marL="1565956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4pPr>
            <a:lvl5pPr marL="2087941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5pPr>
            <a:lvl6pPr marL="2609926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6pPr>
            <a:lvl7pPr marL="3131911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7pPr>
            <a:lvl8pPr marL="3653897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8pPr>
            <a:lvl9pPr marL="4175882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24D394-0C85-8E4A-A815-2932B897FBBC}" type="datetimeFigureOut">
              <a:rPr lang="en-DE" smtClean="0"/>
              <a:pPr>
                <a:defRPr/>
              </a:pPr>
              <a:t>19.07.22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A6AA6-D283-5745-A40C-C50339B5A58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214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2395710"/>
            <a:ext cx="4436745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2395710"/>
            <a:ext cx="4436745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4669D8-38F0-2147-A556-4A33C64A2421}" type="datetimeFigureOut">
              <a:rPr lang="en-DE" smtClean="0"/>
              <a:pPr>
                <a:defRPr/>
              </a:pPr>
              <a:t>19.07.22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6A8CD-AA15-A145-A4D5-57079BE71A7C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2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479144"/>
            <a:ext cx="9003983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2206137"/>
            <a:ext cx="4416355" cy="1081194"/>
          </a:xfrm>
        </p:spPr>
        <p:txBody>
          <a:bodyPr anchor="b"/>
          <a:lstStyle>
            <a:lvl1pPr marL="0" indent="0">
              <a:buNone/>
              <a:defRPr sz="2740" b="1"/>
            </a:lvl1pPr>
            <a:lvl2pPr marL="521985" indent="0">
              <a:buNone/>
              <a:defRPr sz="2283" b="1"/>
            </a:lvl2pPr>
            <a:lvl3pPr marL="1043970" indent="0">
              <a:buNone/>
              <a:defRPr sz="2055" b="1"/>
            </a:lvl3pPr>
            <a:lvl4pPr marL="1565956" indent="0">
              <a:buNone/>
              <a:defRPr sz="1827" b="1"/>
            </a:lvl4pPr>
            <a:lvl5pPr marL="2087941" indent="0">
              <a:buNone/>
              <a:defRPr sz="1827" b="1"/>
            </a:lvl5pPr>
            <a:lvl6pPr marL="2609926" indent="0">
              <a:buNone/>
              <a:defRPr sz="1827" b="1"/>
            </a:lvl6pPr>
            <a:lvl7pPr marL="3131911" indent="0">
              <a:buNone/>
              <a:defRPr sz="1827" b="1"/>
            </a:lvl7pPr>
            <a:lvl8pPr marL="3653897" indent="0">
              <a:buNone/>
              <a:defRPr sz="1827" b="1"/>
            </a:lvl8pPr>
            <a:lvl9pPr marL="4175882" indent="0">
              <a:buNone/>
              <a:defRPr sz="182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3287331"/>
            <a:ext cx="4416355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2206137"/>
            <a:ext cx="4438105" cy="1081194"/>
          </a:xfrm>
        </p:spPr>
        <p:txBody>
          <a:bodyPr anchor="b"/>
          <a:lstStyle>
            <a:lvl1pPr marL="0" indent="0">
              <a:buNone/>
              <a:defRPr sz="2740" b="1"/>
            </a:lvl1pPr>
            <a:lvl2pPr marL="521985" indent="0">
              <a:buNone/>
              <a:defRPr sz="2283" b="1"/>
            </a:lvl2pPr>
            <a:lvl3pPr marL="1043970" indent="0">
              <a:buNone/>
              <a:defRPr sz="2055" b="1"/>
            </a:lvl3pPr>
            <a:lvl4pPr marL="1565956" indent="0">
              <a:buNone/>
              <a:defRPr sz="1827" b="1"/>
            </a:lvl4pPr>
            <a:lvl5pPr marL="2087941" indent="0">
              <a:buNone/>
              <a:defRPr sz="1827" b="1"/>
            </a:lvl5pPr>
            <a:lvl6pPr marL="2609926" indent="0">
              <a:buNone/>
              <a:defRPr sz="1827" b="1"/>
            </a:lvl6pPr>
            <a:lvl7pPr marL="3131911" indent="0">
              <a:buNone/>
              <a:defRPr sz="1827" b="1"/>
            </a:lvl7pPr>
            <a:lvl8pPr marL="3653897" indent="0">
              <a:buNone/>
              <a:defRPr sz="1827" b="1"/>
            </a:lvl8pPr>
            <a:lvl9pPr marL="4175882" indent="0">
              <a:buNone/>
              <a:defRPr sz="182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3287331"/>
            <a:ext cx="4438105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35404B-D8E5-924C-8F9C-956FFA49429B}" type="datetimeFigureOut">
              <a:rPr lang="en-DE" smtClean="0"/>
              <a:pPr>
                <a:defRPr/>
              </a:pPr>
              <a:t>19.07.22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DA4D7-F934-D54B-9F9E-972006390E25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332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719067-E356-8F42-9A88-B2274332F7B7}" type="datetimeFigureOut">
              <a:rPr lang="en-DE" smtClean="0"/>
              <a:pPr>
                <a:defRPr/>
              </a:pPr>
              <a:t>19.07.22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D1F68-47F3-B046-84B6-76575CEAE29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122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8C5F16-FC34-5541-A99C-663476D71DCA}" type="datetimeFigureOut">
              <a:rPr lang="en-DE" smtClean="0"/>
              <a:pPr>
                <a:defRPr/>
              </a:pPr>
              <a:t>19.07.22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48B44D-DE9B-2B46-9978-56F5EF54522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791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99969"/>
            <a:ext cx="3366978" cy="2099892"/>
          </a:xfrm>
        </p:spPr>
        <p:txBody>
          <a:bodyPr anchor="b"/>
          <a:lstStyle>
            <a:lvl1pPr>
              <a:defRPr sz="365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1295769"/>
            <a:ext cx="5284946" cy="6395505"/>
          </a:xfrm>
        </p:spPr>
        <p:txBody>
          <a:bodyPr/>
          <a:lstStyle>
            <a:lvl1pPr>
              <a:defRPr sz="3653"/>
            </a:lvl1pPr>
            <a:lvl2pPr>
              <a:defRPr sz="3197"/>
            </a:lvl2pPr>
            <a:lvl3pPr>
              <a:defRPr sz="2740"/>
            </a:lvl3pPr>
            <a:lvl4pPr>
              <a:defRPr sz="2283"/>
            </a:lvl4pPr>
            <a:lvl5pPr>
              <a:defRPr sz="2283"/>
            </a:lvl5pPr>
            <a:lvl6pPr>
              <a:defRPr sz="2283"/>
            </a:lvl6pPr>
            <a:lvl7pPr>
              <a:defRPr sz="2283"/>
            </a:lvl7pPr>
            <a:lvl8pPr>
              <a:defRPr sz="2283"/>
            </a:lvl8pPr>
            <a:lvl9pPr>
              <a:defRPr sz="228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699862"/>
            <a:ext cx="3366978" cy="5001827"/>
          </a:xfrm>
        </p:spPr>
        <p:txBody>
          <a:bodyPr/>
          <a:lstStyle>
            <a:lvl1pPr marL="0" indent="0">
              <a:buNone/>
              <a:defRPr sz="1827"/>
            </a:lvl1pPr>
            <a:lvl2pPr marL="521985" indent="0">
              <a:buNone/>
              <a:defRPr sz="1598"/>
            </a:lvl2pPr>
            <a:lvl3pPr marL="1043970" indent="0">
              <a:buNone/>
              <a:defRPr sz="1370"/>
            </a:lvl3pPr>
            <a:lvl4pPr marL="1565956" indent="0">
              <a:buNone/>
              <a:defRPr sz="1142"/>
            </a:lvl4pPr>
            <a:lvl5pPr marL="2087941" indent="0">
              <a:buNone/>
              <a:defRPr sz="1142"/>
            </a:lvl5pPr>
            <a:lvl6pPr marL="2609926" indent="0">
              <a:buNone/>
              <a:defRPr sz="1142"/>
            </a:lvl6pPr>
            <a:lvl7pPr marL="3131911" indent="0">
              <a:buNone/>
              <a:defRPr sz="1142"/>
            </a:lvl7pPr>
            <a:lvl8pPr marL="3653897" indent="0">
              <a:buNone/>
              <a:defRPr sz="1142"/>
            </a:lvl8pPr>
            <a:lvl9pPr marL="4175882" indent="0">
              <a:buNone/>
              <a:defRPr sz="114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CAF902-8D06-A34E-82F1-EC5CF9ABA77B}" type="datetimeFigureOut">
              <a:rPr lang="en-DE" smtClean="0"/>
              <a:pPr>
                <a:defRPr/>
              </a:pPr>
              <a:t>19.07.22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8B04E-DCCF-3A45-90EA-B9447C75BEF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648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99969"/>
            <a:ext cx="3366978" cy="2099892"/>
          </a:xfrm>
        </p:spPr>
        <p:txBody>
          <a:bodyPr anchor="b"/>
          <a:lstStyle>
            <a:lvl1pPr>
              <a:defRPr sz="365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1295769"/>
            <a:ext cx="5284946" cy="6395505"/>
          </a:xfrm>
        </p:spPr>
        <p:txBody>
          <a:bodyPr anchor="t"/>
          <a:lstStyle>
            <a:lvl1pPr marL="0" indent="0">
              <a:buNone/>
              <a:defRPr sz="3653"/>
            </a:lvl1pPr>
            <a:lvl2pPr marL="521985" indent="0">
              <a:buNone/>
              <a:defRPr sz="3197"/>
            </a:lvl2pPr>
            <a:lvl3pPr marL="1043970" indent="0">
              <a:buNone/>
              <a:defRPr sz="2740"/>
            </a:lvl3pPr>
            <a:lvl4pPr marL="1565956" indent="0">
              <a:buNone/>
              <a:defRPr sz="2283"/>
            </a:lvl4pPr>
            <a:lvl5pPr marL="2087941" indent="0">
              <a:buNone/>
              <a:defRPr sz="2283"/>
            </a:lvl5pPr>
            <a:lvl6pPr marL="2609926" indent="0">
              <a:buNone/>
              <a:defRPr sz="2283"/>
            </a:lvl6pPr>
            <a:lvl7pPr marL="3131911" indent="0">
              <a:buNone/>
              <a:defRPr sz="2283"/>
            </a:lvl7pPr>
            <a:lvl8pPr marL="3653897" indent="0">
              <a:buNone/>
              <a:defRPr sz="2283"/>
            </a:lvl8pPr>
            <a:lvl9pPr marL="4175882" indent="0">
              <a:buNone/>
              <a:defRPr sz="228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699862"/>
            <a:ext cx="3366978" cy="5001827"/>
          </a:xfrm>
        </p:spPr>
        <p:txBody>
          <a:bodyPr/>
          <a:lstStyle>
            <a:lvl1pPr marL="0" indent="0">
              <a:buNone/>
              <a:defRPr sz="1827"/>
            </a:lvl1pPr>
            <a:lvl2pPr marL="521985" indent="0">
              <a:buNone/>
              <a:defRPr sz="1598"/>
            </a:lvl2pPr>
            <a:lvl3pPr marL="1043970" indent="0">
              <a:buNone/>
              <a:defRPr sz="1370"/>
            </a:lvl3pPr>
            <a:lvl4pPr marL="1565956" indent="0">
              <a:buNone/>
              <a:defRPr sz="1142"/>
            </a:lvl4pPr>
            <a:lvl5pPr marL="2087941" indent="0">
              <a:buNone/>
              <a:defRPr sz="1142"/>
            </a:lvl5pPr>
            <a:lvl6pPr marL="2609926" indent="0">
              <a:buNone/>
              <a:defRPr sz="1142"/>
            </a:lvl6pPr>
            <a:lvl7pPr marL="3131911" indent="0">
              <a:buNone/>
              <a:defRPr sz="1142"/>
            </a:lvl7pPr>
            <a:lvl8pPr marL="3653897" indent="0">
              <a:buNone/>
              <a:defRPr sz="1142"/>
            </a:lvl8pPr>
            <a:lvl9pPr marL="4175882" indent="0">
              <a:buNone/>
              <a:defRPr sz="114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98CE83-E174-DE42-92D2-92C348FFE687}" type="datetimeFigureOut">
              <a:rPr lang="en-DE" smtClean="0"/>
              <a:pPr>
                <a:defRPr/>
              </a:pPr>
              <a:t>19.07.22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4C9A3-B507-2946-AE53-7DC0FDE8EA9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976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479144"/>
            <a:ext cx="9003983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2395710"/>
            <a:ext cx="9003983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8341240"/>
            <a:ext cx="234886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7B92440-CA05-C341-8B43-E61E6A510885}" type="datetimeFigureOut">
              <a:rPr lang="en-DE" smtClean="0"/>
              <a:pPr>
                <a:defRPr/>
              </a:pPr>
              <a:t>19.07.22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8341240"/>
            <a:ext cx="352329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8341240"/>
            <a:ext cx="234886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B862E8-ECA1-DC4F-ACD4-015587432F57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803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043970" rtl="0" eaLnBrk="1" latinLnBrk="0" hangingPunct="1">
        <a:lnSpc>
          <a:spcPct val="90000"/>
        </a:lnSpc>
        <a:spcBef>
          <a:spcPct val="0"/>
        </a:spcBef>
        <a:buNone/>
        <a:defRPr sz="50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993" indent="-260993" algn="l" defTabSz="1043970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82978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63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283" kern="1200">
          <a:solidFill>
            <a:schemeClr val="tx1"/>
          </a:solidFill>
          <a:latin typeface="+mn-lt"/>
          <a:ea typeface="+mn-ea"/>
          <a:cs typeface="+mn-cs"/>
        </a:defRPr>
      </a:lvl3pPr>
      <a:lvl4pPr marL="1826948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4pPr>
      <a:lvl5pPr marL="2348934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5pPr>
      <a:lvl6pPr marL="2870919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6pPr>
      <a:lvl7pPr marL="3392904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7pPr>
      <a:lvl8pPr marL="3914889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8pPr>
      <a:lvl9pPr marL="4436875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1pPr>
      <a:lvl2pPr marL="521985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2pPr>
      <a:lvl3pPr marL="1043970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3pPr>
      <a:lvl4pPr marL="1565956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4pPr>
      <a:lvl5pPr marL="2087941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5pPr>
      <a:lvl6pPr marL="2609926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6pPr>
      <a:lvl7pPr marL="3131911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7pPr>
      <a:lvl8pPr marL="3653897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8pPr>
      <a:lvl9pPr marL="4175882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sv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08F2BB7-7611-FF63-8641-E46734E5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78771" y="84024"/>
            <a:ext cx="6476288" cy="6685200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156DC5B1-528B-A74D-9A43-203DFC8C8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" y="26951"/>
            <a:ext cx="4777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C65D8EE6-7054-164A-832B-92977C776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245" y="26951"/>
            <a:ext cx="4777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18D58B1B-CBDE-734C-9FF5-FDAB39841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297" y="6761639"/>
            <a:ext cx="4777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C742E70B-B676-4F41-B390-01141EC23DA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317162" y="32976"/>
            <a:ext cx="4833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B9AEC-7D00-4074-FFF1-2490D44698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7593" y="77176"/>
            <a:ext cx="3353897" cy="88308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4A89295-C8A6-197B-CA3F-D04A9186726A}"/>
              </a:ext>
            </a:extLst>
          </p:cNvPr>
          <p:cNvGrpSpPr>
            <a:grpSpLocks noChangeAspect="1"/>
          </p:cNvGrpSpPr>
          <p:nvPr/>
        </p:nvGrpSpPr>
        <p:grpSpPr>
          <a:xfrm>
            <a:off x="3545321" y="6874859"/>
            <a:ext cx="6615832" cy="2036669"/>
            <a:chOff x="3348371" y="6816074"/>
            <a:chExt cx="6615832" cy="203543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91A9965-B890-3247-94B2-DD3322639C78}"/>
                </a:ext>
              </a:extLst>
            </p:cNvPr>
            <p:cNvGrpSpPr/>
            <p:nvPr/>
          </p:nvGrpSpPr>
          <p:grpSpPr>
            <a:xfrm>
              <a:off x="3348371" y="6816074"/>
              <a:ext cx="6404882" cy="2035436"/>
              <a:chOff x="481553" y="5945760"/>
              <a:chExt cx="7093723" cy="2254346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EC52B794-E796-5C43-BECB-EB2FB6943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821745" y="5946253"/>
                <a:ext cx="6753531" cy="225385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E2F11B3-481B-4849-829B-7B44A3EAE550}"/>
                  </a:ext>
                </a:extLst>
              </p:cNvPr>
              <p:cNvSpPr/>
              <p:nvPr/>
            </p:nvSpPr>
            <p:spPr>
              <a:xfrm>
                <a:off x="2058387" y="6363112"/>
                <a:ext cx="324000" cy="324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8" name="Graphic 7" descr="Baby crawling outline">
                <a:extLst>
                  <a:ext uri="{FF2B5EF4-FFF2-40B4-BE49-F238E27FC236}">
                    <a16:creationId xmlns:a16="http://schemas.microsoft.com/office/drawing/2014/main" id="{CAC84254-E8D7-A84F-9F0B-8B31490D4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07458" y="6303957"/>
                <a:ext cx="403091" cy="403091"/>
              </a:xfrm>
              <a:prstGeom prst="rect">
                <a:avLst/>
              </a:prstGeom>
            </p:spPr>
          </p:pic>
          <p:pic>
            <p:nvPicPr>
              <p:cNvPr id="26" name="Graphic 25" descr="School girl outline">
                <a:extLst>
                  <a:ext uri="{FF2B5EF4-FFF2-40B4-BE49-F238E27FC236}">
                    <a16:creationId xmlns:a16="http://schemas.microsoft.com/office/drawing/2014/main" id="{7C2EA9BB-1DEB-574D-B663-A75CE3F82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30162" y="6621772"/>
                <a:ext cx="388695" cy="388695"/>
              </a:xfrm>
              <a:prstGeom prst="rect">
                <a:avLst/>
              </a:prstGeom>
            </p:spPr>
          </p:pic>
          <p:pic>
            <p:nvPicPr>
              <p:cNvPr id="32" name="Graphic 31" descr="School boy outline">
                <a:extLst>
                  <a:ext uri="{FF2B5EF4-FFF2-40B4-BE49-F238E27FC236}">
                    <a16:creationId xmlns:a16="http://schemas.microsoft.com/office/drawing/2014/main" id="{42D9EE82-4132-2242-B696-1A47C4ED5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81553" y="6935008"/>
                <a:ext cx="457199" cy="457199"/>
              </a:xfrm>
              <a:prstGeom prst="rect">
                <a:avLst/>
              </a:prstGeom>
            </p:spPr>
          </p:pic>
          <p:pic>
            <p:nvPicPr>
              <p:cNvPr id="34" name="Graphic 33" descr="Female Profile outline">
                <a:extLst>
                  <a:ext uri="{FF2B5EF4-FFF2-40B4-BE49-F238E27FC236}">
                    <a16:creationId xmlns:a16="http://schemas.microsoft.com/office/drawing/2014/main" id="{0A9B2B9A-2857-B34A-9785-438460C6B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72168" y="7309619"/>
                <a:ext cx="457199" cy="457199"/>
              </a:xfrm>
              <a:prstGeom prst="rect">
                <a:avLst/>
              </a:prstGeom>
            </p:spPr>
          </p:pic>
          <p:pic>
            <p:nvPicPr>
              <p:cNvPr id="36" name="Graphic 35" descr="Pregnant lady outline">
                <a:extLst>
                  <a:ext uri="{FF2B5EF4-FFF2-40B4-BE49-F238E27FC236}">
                    <a16:creationId xmlns:a16="http://schemas.microsoft.com/office/drawing/2014/main" id="{222D1A07-673B-DE4D-AB3D-CDD50B301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70891" y="5945760"/>
                <a:ext cx="483425" cy="483425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18143E4-513E-1142-8AA4-A874E9B47273}"/>
                  </a:ext>
                </a:extLst>
              </p:cNvPr>
              <p:cNvSpPr/>
              <p:nvPr/>
            </p:nvSpPr>
            <p:spPr>
              <a:xfrm>
                <a:off x="3324622" y="6363112"/>
                <a:ext cx="324000" cy="324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3901959-DBF8-7D40-9973-0DDC1C9B3405}"/>
                  </a:ext>
                </a:extLst>
              </p:cNvPr>
              <p:cNvSpPr/>
              <p:nvPr/>
            </p:nvSpPr>
            <p:spPr>
              <a:xfrm>
                <a:off x="3961184" y="6363112"/>
                <a:ext cx="648001" cy="324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C5F53AA-1212-5E46-8F44-4E55D100E7BC}"/>
                  </a:ext>
                </a:extLst>
              </p:cNvPr>
              <p:cNvSpPr/>
              <p:nvPr/>
            </p:nvSpPr>
            <p:spPr>
              <a:xfrm>
                <a:off x="1745731" y="7013288"/>
                <a:ext cx="324000" cy="651557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E347C49-4A41-6A43-8958-FD9339DACC7A}"/>
                  </a:ext>
                </a:extLst>
              </p:cNvPr>
              <p:cNvSpPr/>
              <p:nvPr/>
            </p:nvSpPr>
            <p:spPr>
              <a:xfrm>
                <a:off x="2375575" y="7014004"/>
                <a:ext cx="648001" cy="324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B6F2267-9DFE-B546-95CB-8D8239E38F34}"/>
                  </a:ext>
                </a:extLst>
              </p:cNvPr>
              <p:cNvSpPr/>
              <p:nvPr/>
            </p:nvSpPr>
            <p:spPr>
              <a:xfrm>
                <a:off x="3329420" y="7014004"/>
                <a:ext cx="1284872" cy="324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96A5EF6-D7F7-2745-B704-E92591A296F8}"/>
                  </a:ext>
                </a:extLst>
              </p:cNvPr>
              <p:cNvSpPr/>
              <p:nvPr/>
            </p:nvSpPr>
            <p:spPr>
              <a:xfrm rot="5400000">
                <a:off x="5994111" y="6855492"/>
                <a:ext cx="1308759" cy="324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8BFC0B9-7028-D04C-8447-806AFBB257C6}"/>
                  </a:ext>
                </a:extLst>
              </p:cNvPr>
              <p:cNvSpPr/>
              <p:nvPr/>
            </p:nvSpPr>
            <p:spPr>
              <a:xfrm rot="5400000">
                <a:off x="4417474" y="6530195"/>
                <a:ext cx="1304251" cy="324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E4C26D8-A980-7A4B-A3C3-AC53D6AA08F1}"/>
                  </a:ext>
                </a:extLst>
              </p:cNvPr>
              <p:cNvSpPr/>
              <p:nvPr/>
            </p:nvSpPr>
            <p:spPr>
              <a:xfrm>
                <a:off x="2375580" y="7344319"/>
                <a:ext cx="2856017" cy="333017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60E074B-0F45-8D35-78B8-92097A4BE8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60783" t="96355" r="29038" b="462"/>
            <a:stretch/>
          </p:blipFill>
          <p:spPr>
            <a:xfrm rot="16200000">
              <a:off x="9500710" y="7516486"/>
              <a:ext cx="714203" cy="21278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1388B9-6CCA-B060-5E0B-75070D4A0A68}"/>
              </a:ext>
            </a:extLst>
          </p:cNvPr>
          <p:cNvGrpSpPr/>
          <p:nvPr/>
        </p:nvGrpSpPr>
        <p:grpSpPr>
          <a:xfrm flipH="1">
            <a:off x="9040512" y="181584"/>
            <a:ext cx="1245367" cy="4200137"/>
            <a:chOff x="10549419" y="181584"/>
            <a:chExt cx="1245367" cy="4200137"/>
          </a:xfrm>
        </p:grpSpPr>
        <p:sp>
          <p:nvSpPr>
            <p:cNvPr id="58" name="Left Bracket 57">
              <a:extLst>
                <a:ext uri="{FF2B5EF4-FFF2-40B4-BE49-F238E27FC236}">
                  <a16:creationId xmlns:a16="http://schemas.microsoft.com/office/drawing/2014/main" id="{8CCDF50D-0DE6-6C04-E9FE-F3B7848EDC22}"/>
                </a:ext>
              </a:extLst>
            </p:cNvPr>
            <p:cNvSpPr/>
            <p:nvPr/>
          </p:nvSpPr>
          <p:spPr>
            <a:xfrm>
              <a:off x="10549419" y="181584"/>
              <a:ext cx="36000" cy="576000"/>
            </a:xfrm>
            <a:prstGeom prst="leftBracket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9" name="Left Bracket 58">
              <a:extLst>
                <a:ext uri="{FF2B5EF4-FFF2-40B4-BE49-F238E27FC236}">
                  <a16:creationId xmlns:a16="http://schemas.microsoft.com/office/drawing/2014/main" id="{63963A27-E999-83D2-9657-B38999AC3318}"/>
                </a:ext>
              </a:extLst>
            </p:cNvPr>
            <p:cNvSpPr/>
            <p:nvPr/>
          </p:nvSpPr>
          <p:spPr>
            <a:xfrm>
              <a:off x="11183597" y="798770"/>
              <a:ext cx="36000" cy="360000"/>
            </a:xfrm>
            <a:prstGeom prst="leftBracket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0" name="Left Bracket 59">
              <a:extLst>
                <a:ext uri="{FF2B5EF4-FFF2-40B4-BE49-F238E27FC236}">
                  <a16:creationId xmlns:a16="http://schemas.microsoft.com/office/drawing/2014/main" id="{348E4E07-7775-7B82-3A50-A95D0D7DA590}"/>
                </a:ext>
              </a:extLst>
            </p:cNvPr>
            <p:cNvSpPr/>
            <p:nvPr/>
          </p:nvSpPr>
          <p:spPr>
            <a:xfrm>
              <a:off x="11249963" y="2207738"/>
              <a:ext cx="36000" cy="360000"/>
            </a:xfrm>
            <a:prstGeom prst="leftBracket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1" name="Left Bracket 60">
              <a:extLst>
                <a:ext uri="{FF2B5EF4-FFF2-40B4-BE49-F238E27FC236}">
                  <a16:creationId xmlns:a16="http://schemas.microsoft.com/office/drawing/2014/main" id="{16CD651D-C121-358A-7CD0-73929DA2E77D}"/>
                </a:ext>
              </a:extLst>
            </p:cNvPr>
            <p:cNvSpPr/>
            <p:nvPr/>
          </p:nvSpPr>
          <p:spPr>
            <a:xfrm>
              <a:off x="11758786" y="2816672"/>
              <a:ext cx="36000" cy="1170000"/>
            </a:xfrm>
            <a:prstGeom prst="leftBracket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2" name="Left Bracket 61">
              <a:extLst>
                <a:ext uri="{FF2B5EF4-FFF2-40B4-BE49-F238E27FC236}">
                  <a16:creationId xmlns:a16="http://schemas.microsoft.com/office/drawing/2014/main" id="{DD6624E4-7BD0-9FE5-1AA9-E9BB65A9499F}"/>
                </a:ext>
              </a:extLst>
            </p:cNvPr>
            <p:cNvSpPr/>
            <p:nvPr/>
          </p:nvSpPr>
          <p:spPr>
            <a:xfrm>
              <a:off x="11048462" y="4021721"/>
              <a:ext cx="36000" cy="360000"/>
            </a:xfrm>
            <a:prstGeom prst="leftBracket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B98048F-3B4B-F9AF-117B-0D0FE234070B}"/>
              </a:ext>
            </a:extLst>
          </p:cNvPr>
          <p:cNvGrpSpPr/>
          <p:nvPr/>
        </p:nvGrpSpPr>
        <p:grpSpPr>
          <a:xfrm>
            <a:off x="6821767" y="181584"/>
            <a:ext cx="36000" cy="5630382"/>
            <a:chOff x="6821767" y="181584"/>
            <a:chExt cx="36000" cy="563038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60412FF-F9A4-4670-A7D4-3382A062AF53}"/>
                </a:ext>
              </a:extLst>
            </p:cNvPr>
            <p:cNvGrpSpPr/>
            <p:nvPr/>
          </p:nvGrpSpPr>
          <p:grpSpPr>
            <a:xfrm>
              <a:off x="6821767" y="181584"/>
              <a:ext cx="36000" cy="4200137"/>
              <a:chOff x="7023240" y="181584"/>
              <a:chExt cx="36000" cy="4200137"/>
            </a:xfrm>
          </p:grpSpPr>
          <p:sp>
            <p:nvSpPr>
              <p:cNvPr id="20" name="Left Bracket 19">
                <a:extLst>
                  <a:ext uri="{FF2B5EF4-FFF2-40B4-BE49-F238E27FC236}">
                    <a16:creationId xmlns:a16="http://schemas.microsoft.com/office/drawing/2014/main" id="{BE48FF81-7BEC-667C-A11B-D9A2353D0375}"/>
                  </a:ext>
                </a:extLst>
              </p:cNvPr>
              <p:cNvSpPr/>
              <p:nvPr/>
            </p:nvSpPr>
            <p:spPr>
              <a:xfrm>
                <a:off x="7023240" y="181584"/>
                <a:ext cx="36000" cy="576000"/>
              </a:xfrm>
              <a:prstGeom prst="leftBracket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2" name="Left Bracket 41">
                <a:extLst>
                  <a:ext uri="{FF2B5EF4-FFF2-40B4-BE49-F238E27FC236}">
                    <a16:creationId xmlns:a16="http://schemas.microsoft.com/office/drawing/2014/main" id="{81AD698D-A1ED-A286-EBE1-0D9BCDA8A8B0}"/>
                  </a:ext>
                </a:extLst>
              </p:cNvPr>
              <p:cNvSpPr/>
              <p:nvPr/>
            </p:nvSpPr>
            <p:spPr>
              <a:xfrm>
                <a:off x="7023240" y="798770"/>
                <a:ext cx="36000" cy="360000"/>
              </a:xfrm>
              <a:prstGeom prst="leftBracket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8" name="Left Bracket 47">
                <a:extLst>
                  <a:ext uri="{FF2B5EF4-FFF2-40B4-BE49-F238E27FC236}">
                    <a16:creationId xmlns:a16="http://schemas.microsoft.com/office/drawing/2014/main" id="{405DA880-431E-DF9A-016F-119282D9EA75}"/>
                  </a:ext>
                </a:extLst>
              </p:cNvPr>
              <p:cNvSpPr/>
              <p:nvPr/>
            </p:nvSpPr>
            <p:spPr>
              <a:xfrm>
                <a:off x="7023240" y="2207738"/>
                <a:ext cx="36000" cy="360000"/>
              </a:xfrm>
              <a:prstGeom prst="leftBracket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9" name="Left Bracket 48">
                <a:extLst>
                  <a:ext uri="{FF2B5EF4-FFF2-40B4-BE49-F238E27FC236}">
                    <a16:creationId xmlns:a16="http://schemas.microsoft.com/office/drawing/2014/main" id="{469D8FA8-98C5-8254-77C2-6CE7C932750F}"/>
                  </a:ext>
                </a:extLst>
              </p:cNvPr>
              <p:cNvSpPr/>
              <p:nvPr/>
            </p:nvSpPr>
            <p:spPr>
              <a:xfrm>
                <a:off x="7023240" y="2816672"/>
                <a:ext cx="36000" cy="1170000"/>
              </a:xfrm>
              <a:prstGeom prst="leftBracket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0" name="Left Bracket 49">
                <a:extLst>
                  <a:ext uri="{FF2B5EF4-FFF2-40B4-BE49-F238E27FC236}">
                    <a16:creationId xmlns:a16="http://schemas.microsoft.com/office/drawing/2014/main" id="{33BD4B18-803E-8063-4F04-105EAB202A23}"/>
                  </a:ext>
                </a:extLst>
              </p:cNvPr>
              <p:cNvSpPr/>
              <p:nvPr/>
            </p:nvSpPr>
            <p:spPr>
              <a:xfrm>
                <a:off x="7023240" y="4021721"/>
                <a:ext cx="36000" cy="360000"/>
              </a:xfrm>
              <a:prstGeom prst="leftBracket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6F96B5B1-4289-70FA-1203-2C204F519EEA}"/>
                </a:ext>
              </a:extLst>
            </p:cNvPr>
            <p:cNvSpPr/>
            <p:nvPr/>
          </p:nvSpPr>
          <p:spPr>
            <a:xfrm>
              <a:off x="6821767" y="5235966"/>
              <a:ext cx="36000" cy="576000"/>
            </a:xfrm>
            <a:prstGeom prst="leftBracket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52" name="Left Bracket 51">
            <a:extLst>
              <a:ext uri="{FF2B5EF4-FFF2-40B4-BE49-F238E27FC236}">
                <a16:creationId xmlns:a16="http://schemas.microsoft.com/office/drawing/2014/main" id="{8AB34B34-3FDC-6AA3-36C8-851C959C421C}"/>
              </a:ext>
            </a:extLst>
          </p:cNvPr>
          <p:cNvSpPr/>
          <p:nvPr/>
        </p:nvSpPr>
        <p:spPr>
          <a:xfrm flipH="1">
            <a:off x="9180237" y="5235966"/>
            <a:ext cx="48366" cy="576000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643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1979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Lotter</dc:creator>
  <cp:lastModifiedBy>Lotter, Leon</cp:lastModifiedBy>
  <cp:revision>38</cp:revision>
  <dcterms:created xsi:type="dcterms:W3CDTF">2022-02-21T21:14:47Z</dcterms:created>
  <dcterms:modified xsi:type="dcterms:W3CDTF">2022-07-19T09:20:15Z</dcterms:modified>
</cp:coreProperties>
</file>