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200438" cy="12599988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8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03"/>
    <p:restoredTop sz="95707"/>
  </p:normalViewPr>
  <p:slideViewPr>
    <p:cSldViewPr snapToGrid="0" snapToObjects="1">
      <p:cViewPr varScale="1">
        <p:scale>
          <a:sx n="68" d="100"/>
          <a:sy n="68" d="100"/>
        </p:scale>
        <p:origin x="2224" y="232"/>
      </p:cViewPr>
      <p:guideLst>
        <p:guide orient="horz" pos="3968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EA5D-D16A-9545-AE6F-1708B3CD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0CC9-C125-6D4D-8665-B1EE68ADB008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B24F-9E47-BD4D-AC5F-0D2A5B8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D597-3114-0B4D-8A48-F671C588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77543-E77F-6946-94A3-87AE885C0474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26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CF3DE-937F-A643-8ABD-491EC7A0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01B54-449E-1E43-B68D-939DA56138D0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019F-28E9-5543-966D-2414051A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D0E7-82F6-5F47-8B89-488F5973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3E86B-6410-3348-8D67-12FA1CFAFA8E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10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5"/>
            <a:ext cx="349322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670835"/>
            <a:ext cx="10277153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FF409-472A-B744-B16C-B954A42D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E2DB-CCFE-0B4F-9701-176178FDECA6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04C8-C3A3-1A44-ADAD-D74014D0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EDD42-A3D3-3C4F-A0F4-45A72182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49C45-67A7-8948-80AF-F911EC26D4C2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030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CD66-BC14-804F-B284-E9C82E67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883C-C151-A14A-9B39-F638B7ECD34F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0D1D-5769-8A49-BB24-C91B8B0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CDD4-2827-9947-99DB-C35F36A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79455-850E-1049-ABC3-7DD4CB85601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19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2147-12B6-7249-B2E4-6A74065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4D394-0C85-8E4A-A815-2932B897FBBC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7B9F7-A2DE-E14F-96BB-16C3516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3B885-558A-3A43-88D6-B5287FD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AA6-D283-5745-A40C-C50339B5A58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493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4"/>
            <a:ext cx="6885186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E3DF2-ACC6-C14F-AA25-68E4D64C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669D8-38F0-2147-A556-4A33C64A2421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1710D-92F4-E24C-ACC3-0812980F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129433-E5BE-1745-B2EA-60261C25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A8CD-AA15-A145-A4D5-57079BE71A7C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862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7"/>
            <a:ext cx="13972878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3" y="3088748"/>
            <a:ext cx="6853545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3" y="4602496"/>
            <a:ext cx="6853545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081D7-330F-4143-9B5F-CDE03E81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404B-D8E5-924C-8F9C-956FFA49429B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A74C36-556D-A141-A90E-D92B36E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44F45C-7A2C-134A-8BA0-7E0BA11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DA4D7-F934-D54B-9F9E-972006390E25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FADD1-454E-E548-B319-A6C89E50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19067-E356-8F42-9A88-B2274332F7B7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BF63E6-2602-E749-BDAD-7F90F6A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185E55-37EF-814E-BAEB-F78E99A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1F68-47F3-B046-84B6-76575CEAE29D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38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91CDE57-C2A5-174E-B45C-D8242272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C5F16-FC34-5541-A99C-663476D71DCA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B036B3A-BAB5-3049-9B81-53D56F34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EF42C7-672E-9541-AF33-9155DD66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8B44D-DE9B-2B46-9978-56F5EF54522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29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7ED9662-EDB9-6D4C-B395-E64B585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F902-8D06-A34E-82F1-EC5CF9ABA77B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B0F680-7239-6641-B1D6-1A9FE4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416926-6FEE-CF45-A2A6-940FD598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8B04E-DCCF-3A45-90EA-B9447C75BEF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7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40001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rtlCol="0">
            <a:normAutofit/>
          </a:bodyPr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8A5285-D8F0-6841-9BFE-E78FABF6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8CE83-E174-DE42-92D2-92C348FFE687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AAA733-0FC0-6842-BF24-C63B34F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EF3209-F341-384D-80F3-A6FE316A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4C9A3-B507-2946-AE53-7DC0FDE8EA96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30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1AF94B9-1A87-C54E-81D8-3809E2B9B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4426" y="671515"/>
            <a:ext cx="13971588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title style</a:t>
            </a:r>
            <a:endParaRPr lang="en-US" altLang="en-DE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83C9F68-2338-EB43-820C-FBFE7A569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4426" y="3354388"/>
            <a:ext cx="13971588" cy="799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DE"/>
              <a:t>Click to edit Master text styles</a:t>
            </a:r>
          </a:p>
          <a:p>
            <a:pPr lvl="1"/>
            <a:r>
              <a:rPr lang="en-GB" altLang="en-DE"/>
              <a:t>Second level</a:t>
            </a:r>
          </a:p>
          <a:p>
            <a:pPr lvl="2"/>
            <a:r>
              <a:rPr lang="en-GB" altLang="en-DE"/>
              <a:t>Third level</a:t>
            </a:r>
          </a:p>
          <a:p>
            <a:pPr lvl="3"/>
            <a:r>
              <a:rPr lang="en-GB" altLang="en-DE"/>
              <a:t>Fourth level</a:t>
            </a:r>
          </a:p>
          <a:p>
            <a:pPr lvl="4"/>
            <a:r>
              <a:rPr lang="en-GB" altLang="en-DE"/>
              <a:t>Fifth level</a:t>
            </a:r>
            <a:endParaRPr lang="en-US" alt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7EC1-E981-A243-831C-251A2FCE2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4425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7B92440-CA05-C341-8B43-E61E6A510885}" type="datetimeFigureOut">
              <a:rPr lang="en-DE"/>
              <a:pPr>
                <a:defRPr/>
              </a:pPr>
              <a:t>27.06.22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808E-5356-FA41-BE09-93AD50F7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751" y="11677652"/>
            <a:ext cx="5468938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063C-E388-3242-B19B-D9D9BE4A3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1114" y="11677652"/>
            <a:ext cx="3644900" cy="671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126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B862E8-ECA1-DC4F-ACD4-015587432F57}" type="slidenum">
              <a:rPr lang="en-DE"/>
              <a:pPr>
                <a:defRPr/>
              </a:pPr>
              <a:t>‹#›</a:t>
            </a:fld>
            <a:endParaRPr lang="en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2pPr>
      <a:lvl3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3pPr>
      <a:lvl4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4pPr>
      <a:lvl5pPr algn="l" defTabSz="16192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619250" rtl="0" fontAlgn="base">
        <a:lnSpc>
          <a:spcPct val="90000"/>
        </a:lnSpc>
        <a:spcBef>
          <a:spcPct val="0"/>
        </a:spcBef>
        <a:spcAft>
          <a:spcPct val="0"/>
        </a:spcAft>
        <a:defRPr sz="77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04813" indent="-404813" algn="l" defTabSz="1619250" rtl="0" eaLnBrk="0" fontAlgn="base" hangingPunct="0">
        <a:lnSpc>
          <a:spcPct val="90000"/>
        </a:lnSpc>
        <a:spcBef>
          <a:spcPts val="1775"/>
        </a:spcBef>
        <a:spcAft>
          <a:spcPct val="0"/>
        </a:spcAft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21443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024063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833688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644900" indent="-404813" algn="l" defTabSz="1619250" rtl="0" eaLnBrk="0" fontAlgn="base" hangingPunct="0">
        <a:lnSpc>
          <a:spcPct val="90000"/>
        </a:lnSpc>
        <a:spcBef>
          <a:spcPts val="888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3">
            <a:extLst>
              <a:ext uri="{FF2B5EF4-FFF2-40B4-BE49-F238E27FC236}">
                <a16:creationId xmlns:a16="http://schemas.microsoft.com/office/drawing/2014/main" id="{70129B61-669A-AA4D-BEB9-FE80A171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8526648" y="294989"/>
            <a:ext cx="7688771" cy="22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TextBox 4">
            <a:extLst>
              <a:ext uri="{FF2B5EF4-FFF2-40B4-BE49-F238E27FC236}">
                <a16:creationId xmlns:a16="http://schemas.microsoft.com/office/drawing/2014/main" id="{60718ED6-9AA1-2B4B-86B9-6ECF260E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1" y="158749"/>
            <a:ext cx="449152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315" name="TextBox 5">
            <a:extLst>
              <a:ext uri="{FF2B5EF4-FFF2-40B4-BE49-F238E27FC236}">
                <a16:creationId xmlns:a16="http://schemas.microsoft.com/office/drawing/2014/main" id="{33A049F0-4039-5146-8CC0-AD686EBF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5" y="6135372"/>
            <a:ext cx="450756" cy="58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316" name="TextBox 6">
            <a:extLst>
              <a:ext uri="{FF2B5EF4-FFF2-40B4-BE49-F238E27FC236}">
                <a16:creationId xmlns:a16="http://schemas.microsoft.com/office/drawing/2014/main" id="{7B5E45A2-E768-2344-B1A2-84BC2DB8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5" y="8254350"/>
            <a:ext cx="450756" cy="59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3317" name="Picture 7">
            <a:extLst>
              <a:ext uri="{FF2B5EF4-FFF2-40B4-BE49-F238E27FC236}">
                <a16:creationId xmlns:a16="http://schemas.microsoft.com/office/drawing/2014/main" id="{B1C900B1-24B1-7345-B10C-F9E77E01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75807" y="281652"/>
            <a:ext cx="7367021" cy="814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Box 9">
            <a:extLst>
              <a:ext uri="{FF2B5EF4-FFF2-40B4-BE49-F238E27FC236}">
                <a16:creationId xmlns:a16="http://schemas.microsoft.com/office/drawing/2014/main" id="{175AA567-2389-D148-A47B-D894B43BF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7" y="164411"/>
            <a:ext cx="4460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320" name="TextBox 11">
            <a:extLst>
              <a:ext uri="{FF2B5EF4-FFF2-40B4-BE49-F238E27FC236}">
                <a16:creationId xmlns:a16="http://schemas.microsoft.com/office/drawing/2014/main" id="{53440276-061F-564B-BA30-F0E9FE4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7549485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97A6A-FDD0-4849-B460-3F1BB04DF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85485" y="4641737"/>
            <a:ext cx="7820149" cy="2932556"/>
          </a:xfrm>
          <a:prstGeom prst="rect">
            <a:avLst/>
          </a:prstGeom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58985759-FA1F-324F-9CD6-71467C5F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586" y="4463553"/>
            <a:ext cx="44608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DE" altLang="en-DE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628E2-F290-3C43-9B92-B510D582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554" y="8398519"/>
            <a:ext cx="3832153" cy="3936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543C0-14F4-7E48-BC8C-8F7BD3B35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093" y="8791867"/>
            <a:ext cx="4162464" cy="346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17506-2308-0B4E-83D8-F15543B34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406930" y="7845494"/>
            <a:ext cx="7692810" cy="4254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8C4CC-213A-AF95-6C13-8E1D5E90BE1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43085" y="2455591"/>
            <a:ext cx="7535996" cy="2123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1096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 Lotter</dc:creator>
  <cp:lastModifiedBy>Lotter, Leon</cp:lastModifiedBy>
  <cp:revision>25</cp:revision>
  <dcterms:created xsi:type="dcterms:W3CDTF">2022-02-21T21:14:47Z</dcterms:created>
  <dcterms:modified xsi:type="dcterms:W3CDTF">2022-06-27T07:18:56Z</dcterms:modified>
</cp:coreProperties>
</file>