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233997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3" userDrawn="1">
          <p15:clr>
            <a:srgbClr val="A4A3A4"/>
          </p15:clr>
        </p15:guide>
        <p15:guide id="2" pos="7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38"/>
  </p:normalViewPr>
  <p:slideViewPr>
    <p:cSldViewPr snapToGrid="0" snapToObjects="1" showGuides="1">
      <p:cViewPr varScale="1">
        <p:scale>
          <a:sx n="62" d="100"/>
          <a:sy n="62" d="100"/>
        </p:scale>
        <p:origin x="1184" y="216"/>
      </p:cViewPr>
      <p:guideLst>
        <p:guide orient="horz" pos="4083"/>
        <p:guide pos="73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630A-E226-EB4C-A273-174261FF974F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4525" y="1143000"/>
            <a:ext cx="5568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66A0-49FF-4F4E-A1F1-20916EAB1F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55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4525" y="1143000"/>
            <a:ext cx="5568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66A0-49FF-4F4E-A1F1-20916EAB1F6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11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4969" y="2121058"/>
            <a:ext cx="17549813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6807185"/>
            <a:ext cx="17549813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41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00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6" y="690018"/>
            <a:ext cx="5045571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3" y="690018"/>
            <a:ext cx="14844216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87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7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6" y="3231089"/>
            <a:ext cx="20182284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6" y="8673236"/>
            <a:ext cx="20182284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10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3450093"/>
            <a:ext cx="9944894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3450093"/>
            <a:ext cx="9944894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79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690019"/>
            <a:ext cx="20182284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2" y="3177087"/>
            <a:ext cx="9899190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2" y="4734128"/>
            <a:ext cx="9899190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3" y="3177087"/>
            <a:ext cx="9947942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3" y="4734128"/>
            <a:ext cx="9947942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2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48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39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864023"/>
            <a:ext cx="7547028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1866051"/>
            <a:ext cx="118461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3888105"/>
            <a:ext cx="7547028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54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864023"/>
            <a:ext cx="7547028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1866051"/>
            <a:ext cx="118461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3888105"/>
            <a:ext cx="7547028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059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690019"/>
            <a:ext cx="20182284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3450093"/>
            <a:ext cx="20182284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12012325"/>
            <a:ext cx="52649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8FBA-1141-104B-97C3-EBEB31FE0037}" type="datetimeFigureOut">
              <a:rPr lang="en-DE" smtClean="0"/>
              <a:t>15.06.22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12012325"/>
            <a:ext cx="7897416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12012325"/>
            <a:ext cx="52649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17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B562DC9-AD48-5345-B2A7-312B78E92C7B}"/>
              </a:ext>
            </a:extLst>
          </p:cNvPr>
          <p:cNvSpPr/>
          <p:nvPr/>
        </p:nvSpPr>
        <p:spPr>
          <a:xfrm>
            <a:off x="2011462" y="410095"/>
            <a:ext cx="3689024" cy="2111637"/>
          </a:xfrm>
          <a:prstGeom prst="roundRect">
            <a:avLst>
              <a:gd name="adj" fmla="val 7480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itentified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Pubmed, Scopus, arXiv, bioRxiv,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medRxiv, OpenCitations 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2,621)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literature search 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39)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et al., 2020 (n = 64)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F0EED84-160B-1045-A614-2CFA047EF59C}"/>
              </a:ext>
            </a:extLst>
          </p:cNvPr>
          <p:cNvSpPr/>
          <p:nvPr/>
        </p:nvSpPr>
        <p:spPr>
          <a:xfrm>
            <a:off x="6141047" y="976811"/>
            <a:ext cx="3700493" cy="978200"/>
          </a:xfrm>
          <a:prstGeom prst="roundRect">
            <a:avLst>
              <a:gd name="adj" fmla="val 10940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removed before screening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duplicates (n = 149)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63E032A5-A92C-0141-BE81-1BDD62368C6D}"/>
              </a:ext>
            </a:extLst>
          </p:cNvPr>
          <p:cNvSpPr/>
          <p:nvPr/>
        </p:nvSpPr>
        <p:spPr>
          <a:xfrm>
            <a:off x="2011461" y="2949310"/>
            <a:ext cx="368902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</a:t>
            </a:r>
            <a:endParaRPr lang="en-DE" sz="1746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2,575)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EF5DB14-5597-8A40-B1F6-3309D44952F1}"/>
              </a:ext>
            </a:extLst>
          </p:cNvPr>
          <p:cNvSpPr/>
          <p:nvPr/>
        </p:nvSpPr>
        <p:spPr>
          <a:xfrm>
            <a:off x="2011454" y="4147320"/>
            <a:ext cx="368902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sought for retrievel</a:t>
            </a:r>
            <a:endParaRPr lang="en-DE" sz="1746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2D0EAA-AD5B-C541-BB11-E821F757A4AA}"/>
              </a:ext>
            </a:extLst>
          </p:cNvPr>
          <p:cNvSpPr/>
          <p:nvPr/>
        </p:nvSpPr>
        <p:spPr>
          <a:xfrm>
            <a:off x="6141049" y="2949310"/>
            <a:ext cx="3700493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2,393)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7867398-B091-E64A-ACC0-341C1473DE57}"/>
              </a:ext>
            </a:extLst>
          </p:cNvPr>
          <p:cNvSpPr/>
          <p:nvPr/>
        </p:nvSpPr>
        <p:spPr>
          <a:xfrm>
            <a:off x="6141045" y="4147320"/>
            <a:ext cx="368901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not retrieved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0)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203AF24-8BF2-4047-BBBA-AEC02040AC0F}"/>
              </a:ext>
            </a:extLst>
          </p:cNvPr>
          <p:cNvSpPr/>
          <p:nvPr/>
        </p:nvSpPr>
        <p:spPr>
          <a:xfrm>
            <a:off x="2011455" y="5339400"/>
            <a:ext cx="3689022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assessed for eligibility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E547453-BA21-0348-A007-0CB67125BC2D}"/>
              </a:ext>
            </a:extLst>
          </p:cNvPr>
          <p:cNvSpPr/>
          <p:nvPr/>
        </p:nvSpPr>
        <p:spPr>
          <a:xfrm>
            <a:off x="6129569" y="5339397"/>
            <a:ext cx="3700493" cy="2657166"/>
          </a:xfrm>
          <a:prstGeom prst="roundRect">
            <a:avLst>
              <a:gd name="adj" fmla="val 5903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9825" rtlCol="0" anchor="ctr"/>
          <a:lstStyle/>
          <a:p>
            <a:pPr indent="-174564"/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excluded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healthy / &lt;18 / &gt;65 y (n = 13)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article / preprint (n = 8)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fMRI / fNIRS (n = 8)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hyperscanning (n = 33)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(n = 17)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temporal synchrony (n = 43)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whole-brain / channel-wise / data not available (n = 55)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81E8C48-578D-4046-A451-871D11001C90}"/>
              </a:ext>
            </a:extLst>
          </p:cNvPr>
          <p:cNvSpPr/>
          <p:nvPr/>
        </p:nvSpPr>
        <p:spPr>
          <a:xfrm>
            <a:off x="2011454" y="8424304"/>
            <a:ext cx="3689022" cy="10340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included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57)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252BCE8-E2B8-1943-9C41-F33E03FE50D1}"/>
              </a:ext>
            </a:extLst>
          </p:cNvPr>
          <p:cNvSpPr/>
          <p:nvPr/>
        </p:nvSpPr>
        <p:spPr>
          <a:xfrm>
            <a:off x="2011454" y="9898889"/>
            <a:ext cx="3689022" cy="10340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identified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69)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68780564-5064-0948-B124-116D87248D22}"/>
              </a:ext>
            </a:extLst>
          </p:cNvPr>
          <p:cNvSpPr/>
          <p:nvPr/>
        </p:nvSpPr>
        <p:spPr>
          <a:xfrm>
            <a:off x="3642492" y="250874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EB945778-9E5F-1345-915D-77BDE6984F82}"/>
              </a:ext>
            </a:extLst>
          </p:cNvPr>
          <p:cNvSpPr/>
          <p:nvPr/>
        </p:nvSpPr>
        <p:spPr>
          <a:xfrm>
            <a:off x="3642484" y="6104450"/>
            <a:ext cx="426958" cy="231985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AB207F0-9D41-1B4E-B375-5966535D000B}"/>
              </a:ext>
            </a:extLst>
          </p:cNvPr>
          <p:cNvSpPr/>
          <p:nvPr/>
        </p:nvSpPr>
        <p:spPr>
          <a:xfrm rot="16200000">
            <a:off x="225227" y="1197703"/>
            <a:ext cx="2098644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87C54C4-0DDC-4A45-99BC-DBEEAE8EC113}"/>
              </a:ext>
            </a:extLst>
          </p:cNvPr>
          <p:cNvSpPr/>
          <p:nvPr/>
        </p:nvSpPr>
        <p:spPr>
          <a:xfrm rot="16200000">
            <a:off x="-1249081" y="5211224"/>
            <a:ext cx="5047256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2E815B2-6DD3-F742-9D3E-F7A56EECB9E4}"/>
              </a:ext>
            </a:extLst>
          </p:cNvPr>
          <p:cNvSpPr/>
          <p:nvPr/>
        </p:nvSpPr>
        <p:spPr>
          <a:xfrm rot="16200000">
            <a:off x="20246" y="9416892"/>
            <a:ext cx="2508598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6DFF772D-4414-1C4A-9208-EB3FD8A32C9C}"/>
              </a:ext>
            </a:extLst>
          </p:cNvPr>
          <p:cNvSpPr/>
          <p:nvPr/>
        </p:nvSpPr>
        <p:spPr>
          <a:xfrm rot="16200000">
            <a:off x="5707283" y="1245628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D2C0C219-4FB8-0342-8D06-2647566FCAB2}"/>
              </a:ext>
            </a:extLst>
          </p:cNvPr>
          <p:cNvSpPr/>
          <p:nvPr/>
        </p:nvSpPr>
        <p:spPr>
          <a:xfrm rot="16200000">
            <a:off x="5707283" y="4312252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0" name="Down Arrow 109">
            <a:extLst>
              <a:ext uri="{FF2B5EF4-FFF2-40B4-BE49-F238E27FC236}">
                <a16:creationId xmlns:a16="http://schemas.microsoft.com/office/drawing/2014/main" id="{8AF28BEB-BE54-9142-B4F9-712953E4AF3A}"/>
              </a:ext>
            </a:extLst>
          </p:cNvPr>
          <p:cNvSpPr/>
          <p:nvPr/>
        </p:nvSpPr>
        <p:spPr>
          <a:xfrm>
            <a:off x="3642484" y="3719862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B63D9579-4B70-3E4F-AC96-7054CF88BEA7}"/>
              </a:ext>
            </a:extLst>
          </p:cNvPr>
          <p:cNvSpPr/>
          <p:nvPr/>
        </p:nvSpPr>
        <p:spPr>
          <a:xfrm>
            <a:off x="3642484" y="4913122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892DC830-7FD5-5A44-A018-768B1151B74B}"/>
              </a:ext>
            </a:extLst>
          </p:cNvPr>
          <p:cNvSpPr/>
          <p:nvPr/>
        </p:nvSpPr>
        <p:spPr>
          <a:xfrm>
            <a:off x="3642482" y="9458322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4BE6E1C0-E89D-5E4F-B2CE-6AB50B0DA21F}"/>
              </a:ext>
            </a:extLst>
          </p:cNvPr>
          <p:cNvSpPr/>
          <p:nvPr/>
        </p:nvSpPr>
        <p:spPr>
          <a:xfrm rot="16200000">
            <a:off x="5707278" y="551026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06C3C318-8317-C843-B4DD-0E1B78945CAF}"/>
              </a:ext>
            </a:extLst>
          </p:cNvPr>
          <p:cNvSpPr/>
          <p:nvPr/>
        </p:nvSpPr>
        <p:spPr>
          <a:xfrm rot="16200000">
            <a:off x="5713125" y="3110523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84A5EB-9372-214C-B70C-D2966BDF98F4}"/>
              </a:ext>
            </a:extLst>
          </p:cNvPr>
          <p:cNvSpPr txBox="1"/>
          <p:nvPr/>
        </p:nvSpPr>
        <p:spPr>
          <a:xfrm>
            <a:off x="92303" y="192744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CB8C9-CF28-DF41-953A-DEFBF395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20" r="17220"/>
          <a:stretch/>
        </p:blipFill>
        <p:spPr>
          <a:xfrm>
            <a:off x="9830057" y="200501"/>
            <a:ext cx="13668184" cy="127598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B2FD0B-A33C-1643-85F4-9C683AA34845}"/>
              </a:ext>
            </a:extLst>
          </p:cNvPr>
          <p:cNvSpPr txBox="1"/>
          <p:nvPr/>
        </p:nvSpPr>
        <p:spPr>
          <a:xfrm>
            <a:off x="10461076" y="200501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497E76D3-9DD9-17CA-BA5C-64C84D3B823A}"/>
              </a:ext>
            </a:extLst>
          </p:cNvPr>
          <p:cNvSpPr/>
          <p:nvPr/>
        </p:nvSpPr>
        <p:spPr>
          <a:xfrm>
            <a:off x="3642482" y="1093290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A89911-B7C8-621E-68FD-DEE116378ED4}"/>
              </a:ext>
            </a:extLst>
          </p:cNvPr>
          <p:cNvSpPr/>
          <p:nvPr/>
        </p:nvSpPr>
        <p:spPr>
          <a:xfrm>
            <a:off x="2011453" y="11373469"/>
            <a:ext cx="7818606" cy="128192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analyzed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fMRI: Primary Activation Likelihood Estimation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fNIRS: Primary parcel-wise quantitative analysis (n = 69)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&amp; fNIRS: Secondary joint Activation Likelihood Estimation (n = 22/60) 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A363390-4B3D-72E7-0635-C0D791491091}"/>
              </a:ext>
            </a:extLst>
          </p:cNvPr>
          <p:cNvSpPr/>
          <p:nvPr/>
        </p:nvSpPr>
        <p:spPr>
          <a:xfrm rot="16200000">
            <a:off x="553961" y="11752717"/>
            <a:ext cx="1441167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42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232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18</cp:revision>
  <dcterms:created xsi:type="dcterms:W3CDTF">2022-02-22T22:27:27Z</dcterms:created>
  <dcterms:modified xsi:type="dcterms:W3CDTF">2022-06-15T15:29:35Z</dcterms:modified>
</cp:coreProperties>
</file>