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2195988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3" userDrawn="1">
          <p15:clr>
            <a:srgbClr val="A4A3A4"/>
          </p15:clr>
        </p15:guide>
        <p15:guide id="2" pos="6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09"/>
  </p:normalViewPr>
  <p:slideViewPr>
    <p:cSldViewPr snapToGrid="0" snapToObjects="1" showGuides="1">
      <p:cViewPr>
        <p:scale>
          <a:sx n="70" d="100"/>
          <a:sy n="70" d="100"/>
        </p:scale>
        <p:origin x="2424" y="512"/>
      </p:cViewPr>
      <p:guideLst>
        <p:guide orient="horz" pos="4083"/>
        <p:guide pos="6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630A-E226-EB4C-A273-174261FF974F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1143000"/>
            <a:ext cx="5229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66A0-49FF-4F4E-A1F1-20916EAB1F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55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66A0-49FF-4F4E-A1F1-20916EAB1F6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11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4986" y="2121058"/>
            <a:ext cx="16469916" cy="4512122"/>
          </a:xfrm>
        </p:spPr>
        <p:txBody>
          <a:bodyPr anchor="b"/>
          <a:lstStyle>
            <a:lvl1pPr algn="ctr">
              <a:defRPr sz="108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986" y="6807185"/>
            <a:ext cx="16469916" cy="3129084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509" indent="0" algn="ctr">
              <a:buNone/>
              <a:defRPr sz="3602"/>
            </a:lvl2pPr>
            <a:lvl3pPr marL="1647017" indent="0" algn="ctr">
              <a:buNone/>
              <a:defRPr sz="3242"/>
            </a:lvl3pPr>
            <a:lvl4pPr marL="2470526" indent="0" algn="ctr">
              <a:buNone/>
              <a:defRPr sz="2882"/>
            </a:lvl4pPr>
            <a:lvl5pPr marL="3294035" indent="0" algn="ctr">
              <a:buNone/>
              <a:defRPr sz="2882"/>
            </a:lvl5pPr>
            <a:lvl6pPr marL="4117543" indent="0" algn="ctr">
              <a:buNone/>
              <a:defRPr sz="2882"/>
            </a:lvl6pPr>
            <a:lvl7pPr marL="4941052" indent="0" algn="ctr">
              <a:buNone/>
              <a:defRPr sz="2882"/>
            </a:lvl7pPr>
            <a:lvl8pPr marL="5764560" indent="0" algn="ctr">
              <a:buNone/>
              <a:defRPr sz="2882"/>
            </a:lvl8pPr>
            <a:lvl9pPr marL="6588069" indent="0" algn="ctr">
              <a:buNone/>
              <a:defRPr sz="2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1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52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5045" y="690018"/>
            <a:ext cx="4735101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742" y="690018"/>
            <a:ext cx="13930804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21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05" y="3231089"/>
            <a:ext cx="18940403" cy="5391145"/>
          </a:xfrm>
        </p:spPr>
        <p:txBody>
          <a:bodyPr anchor="b"/>
          <a:lstStyle>
            <a:lvl1pPr>
              <a:defRPr sz="108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305" y="8673236"/>
            <a:ext cx="18940403" cy="2835076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>
                    <a:tint val="75000"/>
                  </a:schemeClr>
                </a:solidFill>
              </a:defRPr>
            </a:lvl1pPr>
            <a:lvl2pPr marL="823509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7017" indent="0">
              <a:buNone/>
              <a:defRPr sz="3242">
                <a:solidFill>
                  <a:schemeClr val="tx1">
                    <a:tint val="75000"/>
                  </a:schemeClr>
                </a:solidFill>
              </a:defRPr>
            </a:lvl3pPr>
            <a:lvl4pPr marL="2470526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4pPr>
            <a:lvl5pPr marL="3294035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5pPr>
            <a:lvl6pPr marL="4117543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6pPr>
            <a:lvl7pPr marL="4941052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7pPr>
            <a:lvl8pPr marL="5764560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8pPr>
            <a:lvl9pPr marL="6588069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485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743" y="3450093"/>
            <a:ext cx="9332952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7194" y="3450093"/>
            <a:ext cx="9332952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82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690019"/>
            <a:ext cx="18940403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04" y="3177087"/>
            <a:ext cx="9290061" cy="1557041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509" indent="0">
              <a:buNone/>
              <a:defRPr sz="3602" b="1"/>
            </a:lvl2pPr>
            <a:lvl3pPr marL="1647017" indent="0">
              <a:buNone/>
              <a:defRPr sz="3242" b="1"/>
            </a:lvl3pPr>
            <a:lvl4pPr marL="2470526" indent="0">
              <a:buNone/>
              <a:defRPr sz="2882" b="1"/>
            </a:lvl4pPr>
            <a:lvl5pPr marL="3294035" indent="0">
              <a:buNone/>
              <a:defRPr sz="2882" b="1"/>
            </a:lvl5pPr>
            <a:lvl6pPr marL="4117543" indent="0">
              <a:buNone/>
              <a:defRPr sz="2882" b="1"/>
            </a:lvl6pPr>
            <a:lvl7pPr marL="4941052" indent="0">
              <a:buNone/>
              <a:defRPr sz="2882" b="1"/>
            </a:lvl7pPr>
            <a:lvl8pPr marL="5764560" indent="0">
              <a:buNone/>
              <a:defRPr sz="2882" b="1"/>
            </a:lvl8pPr>
            <a:lvl9pPr marL="6588069" indent="0">
              <a:buNone/>
              <a:defRPr sz="2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04" y="4734128"/>
            <a:ext cx="9290061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7193" y="3177087"/>
            <a:ext cx="9335813" cy="1557041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509" indent="0">
              <a:buNone/>
              <a:defRPr sz="3602" b="1"/>
            </a:lvl2pPr>
            <a:lvl3pPr marL="1647017" indent="0">
              <a:buNone/>
              <a:defRPr sz="3242" b="1"/>
            </a:lvl3pPr>
            <a:lvl4pPr marL="2470526" indent="0">
              <a:buNone/>
              <a:defRPr sz="2882" b="1"/>
            </a:lvl4pPr>
            <a:lvl5pPr marL="3294035" indent="0">
              <a:buNone/>
              <a:defRPr sz="2882" b="1"/>
            </a:lvl5pPr>
            <a:lvl6pPr marL="4117543" indent="0">
              <a:buNone/>
              <a:defRPr sz="2882" b="1"/>
            </a:lvl6pPr>
            <a:lvl7pPr marL="4941052" indent="0">
              <a:buNone/>
              <a:defRPr sz="2882" b="1"/>
            </a:lvl7pPr>
            <a:lvl8pPr marL="5764560" indent="0">
              <a:buNone/>
              <a:defRPr sz="2882" b="1"/>
            </a:lvl8pPr>
            <a:lvl9pPr marL="6588069" indent="0">
              <a:buNone/>
              <a:defRPr sz="2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7193" y="4734128"/>
            <a:ext cx="933581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4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462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923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864023"/>
            <a:ext cx="7082635" cy="3024082"/>
          </a:xfrm>
        </p:spPr>
        <p:txBody>
          <a:bodyPr anchor="b"/>
          <a:lstStyle>
            <a:lvl1pPr>
              <a:defRPr sz="5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813" y="1866051"/>
            <a:ext cx="11117193" cy="9210249"/>
          </a:xfrm>
        </p:spPr>
        <p:txBody>
          <a:bodyPr/>
          <a:lstStyle>
            <a:lvl1pPr>
              <a:defRPr sz="5764"/>
            </a:lvl1pPr>
            <a:lvl2pPr>
              <a:defRPr sz="5043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3888105"/>
            <a:ext cx="7082635" cy="7203195"/>
          </a:xfrm>
        </p:spPr>
        <p:txBody>
          <a:bodyPr/>
          <a:lstStyle>
            <a:lvl1pPr marL="0" indent="0">
              <a:buNone/>
              <a:defRPr sz="2882"/>
            </a:lvl1pPr>
            <a:lvl2pPr marL="823509" indent="0">
              <a:buNone/>
              <a:defRPr sz="2522"/>
            </a:lvl2pPr>
            <a:lvl3pPr marL="1647017" indent="0">
              <a:buNone/>
              <a:defRPr sz="2161"/>
            </a:lvl3pPr>
            <a:lvl4pPr marL="2470526" indent="0">
              <a:buNone/>
              <a:defRPr sz="1801"/>
            </a:lvl4pPr>
            <a:lvl5pPr marL="3294035" indent="0">
              <a:buNone/>
              <a:defRPr sz="1801"/>
            </a:lvl5pPr>
            <a:lvl6pPr marL="4117543" indent="0">
              <a:buNone/>
              <a:defRPr sz="1801"/>
            </a:lvl6pPr>
            <a:lvl7pPr marL="4941052" indent="0">
              <a:buNone/>
              <a:defRPr sz="1801"/>
            </a:lvl7pPr>
            <a:lvl8pPr marL="5764560" indent="0">
              <a:buNone/>
              <a:defRPr sz="1801"/>
            </a:lvl8pPr>
            <a:lvl9pPr marL="6588069" indent="0">
              <a:buNone/>
              <a:defRPr sz="18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102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864023"/>
            <a:ext cx="7082635" cy="3024082"/>
          </a:xfrm>
        </p:spPr>
        <p:txBody>
          <a:bodyPr anchor="b"/>
          <a:lstStyle>
            <a:lvl1pPr>
              <a:defRPr sz="5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5813" y="1866051"/>
            <a:ext cx="11117193" cy="9210249"/>
          </a:xfrm>
        </p:spPr>
        <p:txBody>
          <a:bodyPr anchor="t"/>
          <a:lstStyle>
            <a:lvl1pPr marL="0" indent="0">
              <a:buNone/>
              <a:defRPr sz="5764"/>
            </a:lvl1pPr>
            <a:lvl2pPr marL="823509" indent="0">
              <a:buNone/>
              <a:defRPr sz="5043"/>
            </a:lvl2pPr>
            <a:lvl3pPr marL="1647017" indent="0">
              <a:buNone/>
              <a:defRPr sz="4323"/>
            </a:lvl3pPr>
            <a:lvl4pPr marL="2470526" indent="0">
              <a:buNone/>
              <a:defRPr sz="3602"/>
            </a:lvl4pPr>
            <a:lvl5pPr marL="3294035" indent="0">
              <a:buNone/>
              <a:defRPr sz="3602"/>
            </a:lvl5pPr>
            <a:lvl6pPr marL="4117543" indent="0">
              <a:buNone/>
              <a:defRPr sz="3602"/>
            </a:lvl6pPr>
            <a:lvl7pPr marL="4941052" indent="0">
              <a:buNone/>
              <a:defRPr sz="3602"/>
            </a:lvl7pPr>
            <a:lvl8pPr marL="5764560" indent="0">
              <a:buNone/>
              <a:defRPr sz="3602"/>
            </a:lvl8pPr>
            <a:lvl9pPr marL="6588069" indent="0">
              <a:buNone/>
              <a:defRPr sz="36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3888105"/>
            <a:ext cx="7082635" cy="7203195"/>
          </a:xfrm>
        </p:spPr>
        <p:txBody>
          <a:bodyPr/>
          <a:lstStyle>
            <a:lvl1pPr marL="0" indent="0">
              <a:buNone/>
              <a:defRPr sz="2882"/>
            </a:lvl1pPr>
            <a:lvl2pPr marL="823509" indent="0">
              <a:buNone/>
              <a:defRPr sz="2522"/>
            </a:lvl2pPr>
            <a:lvl3pPr marL="1647017" indent="0">
              <a:buNone/>
              <a:defRPr sz="2161"/>
            </a:lvl3pPr>
            <a:lvl4pPr marL="2470526" indent="0">
              <a:buNone/>
              <a:defRPr sz="1801"/>
            </a:lvl4pPr>
            <a:lvl5pPr marL="3294035" indent="0">
              <a:buNone/>
              <a:defRPr sz="1801"/>
            </a:lvl5pPr>
            <a:lvl6pPr marL="4117543" indent="0">
              <a:buNone/>
              <a:defRPr sz="1801"/>
            </a:lvl6pPr>
            <a:lvl7pPr marL="4941052" indent="0">
              <a:buNone/>
              <a:defRPr sz="1801"/>
            </a:lvl7pPr>
            <a:lvl8pPr marL="5764560" indent="0">
              <a:buNone/>
              <a:defRPr sz="1801"/>
            </a:lvl8pPr>
            <a:lvl9pPr marL="6588069" indent="0">
              <a:buNone/>
              <a:defRPr sz="18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10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743" y="690019"/>
            <a:ext cx="18940403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43" y="3450093"/>
            <a:ext cx="18940403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742" y="12012325"/>
            <a:ext cx="494097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8FBA-1141-104B-97C3-EBEB31FE0037}" type="datetimeFigureOut">
              <a:rPr lang="en-DE" smtClean="0"/>
              <a:t>06.05.22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4213" y="12012325"/>
            <a:ext cx="74114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9171" y="12012325"/>
            <a:ext cx="494097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68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47017" rtl="0" eaLnBrk="1" latinLnBrk="0" hangingPunct="1">
        <a:lnSpc>
          <a:spcPct val="90000"/>
        </a:lnSpc>
        <a:spcBef>
          <a:spcPct val="0"/>
        </a:spcBef>
        <a:buNone/>
        <a:defRPr sz="7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754" indent="-411754" algn="l" defTabSz="1647017" rtl="0" eaLnBrk="1" latinLnBrk="0" hangingPunct="1">
        <a:lnSpc>
          <a:spcPct val="90000"/>
        </a:lnSpc>
        <a:spcBef>
          <a:spcPts val="1801"/>
        </a:spcBef>
        <a:buFont typeface="Arial" panose="020B0604020202020204" pitchFamily="34" charset="0"/>
        <a:buChar char="•"/>
        <a:defRPr sz="5043" kern="1200">
          <a:solidFill>
            <a:schemeClr val="tx1"/>
          </a:solidFill>
          <a:latin typeface="+mn-lt"/>
          <a:ea typeface="+mn-ea"/>
          <a:cs typeface="+mn-cs"/>
        </a:defRPr>
      </a:lvl1pPr>
      <a:lvl2pPr marL="1235263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772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2280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242" kern="1200">
          <a:solidFill>
            <a:schemeClr val="tx1"/>
          </a:solidFill>
          <a:latin typeface="+mn-lt"/>
          <a:ea typeface="+mn-ea"/>
          <a:cs typeface="+mn-cs"/>
        </a:defRPr>
      </a:lvl4pPr>
      <a:lvl5pPr marL="3705789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242" kern="1200">
          <a:solidFill>
            <a:schemeClr val="tx1"/>
          </a:solidFill>
          <a:latin typeface="+mn-lt"/>
          <a:ea typeface="+mn-ea"/>
          <a:cs typeface="+mn-cs"/>
        </a:defRPr>
      </a:lvl5pPr>
      <a:lvl6pPr marL="4529298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242" kern="1200">
          <a:solidFill>
            <a:schemeClr val="tx1"/>
          </a:solidFill>
          <a:latin typeface="+mn-lt"/>
          <a:ea typeface="+mn-ea"/>
          <a:cs typeface="+mn-cs"/>
        </a:defRPr>
      </a:lvl6pPr>
      <a:lvl7pPr marL="5352806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242" kern="1200">
          <a:solidFill>
            <a:schemeClr val="tx1"/>
          </a:solidFill>
          <a:latin typeface="+mn-lt"/>
          <a:ea typeface="+mn-ea"/>
          <a:cs typeface="+mn-cs"/>
        </a:defRPr>
      </a:lvl7pPr>
      <a:lvl8pPr marL="6176315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242" kern="1200">
          <a:solidFill>
            <a:schemeClr val="tx1"/>
          </a:solidFill>
          <a:latin typeface="+mn-lt"/>
          <a:ea typeface="+mn-ea"/>
          <a:cs typeface="+mn-cs"/>
        </a:defRPr>
      </a:lvl8pPr>
      <a:lvl9pPr marL="6999823" indent="-411754" algn="l" defTabSz="1647017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3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1pPr>
      <a:lvl2pPr marL="823509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2pPr>
      <a:lvl3pPr marL="1647017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3pPr>
      <a:lvl4pPr marL="2470526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4pPr>
      <a:lvl5pPr marL="3294035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5pPr>
      <a:lvl6pPr marL="4117543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6pPr>
      <a:lvl7pPr marL="4941052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7pPr>
      <a:lvl8pPr marL="5764560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8pPr>
      <a:lvl9pPr marL="6588069" algn="l" defTabSz="1647017" rtl="0" eaLnBrk="1" latinLnBrk="0" hangingPunct="1">
        <a:defRPr sz="3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B562DC9-AD48-5345-B2A7-312B78E92C7B}"/>
              </a:ext>
            </a:extLst>
          </p:cNvPr>
          <p:cNvSpPr/>
          <p:nvPr/>
        </p:nvSpPr>
        <p:spPr>
          <a:xfrm>
            <a:off x="2102023" y="410094"/>
            <a:ext cx="3689024" cy="2111637"/>
          </a:xfrm>
          <a:prstGeom prst="roundRect">
            <a:avLst>
              <a:gd name="adj" fmla="val 7480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itentified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Pubmed, Scopus, arXiv, bioRxiv,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medRxiv, OpenCitations 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2621)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literature search 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39)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et al., 2020 (n = 64)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F0EED84-160B-1045-A614-2CFA047EF59C}"/>
              </a:ext>
            </a:extLst>
          </p:cNvPr>
          <p:cNvSpPr/>
          <p:nvPr/>
        </p:nvSpPr>
        <p:spPr>
          <a:xfrm>
            <a:off x="6231607" y="976811"/>
            <a:ext cx="3700493" cy="978200"/>
          </a:xfrm>
          <a:prstGeom prst="roundRect">
            <a:avLst>
              <a:gd name="adj" fmla="val 10940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removed before screening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duplicates (n = 149)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63E032A5-A92C-0141-BE81-1BDD62368C6D}"/>
              </a:ext>
            </a:extLst>
          </p:cNvPr>
          <p:cNvSpPr/>
          <p:nvPr/>
        </p:nvSpPr>
        <p:spPr>
          <a:xfrm>
            <a:off x="2102022" y="2949309"/>
            <a:ext cx="368902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</a:t>
            </a:r>
            <a:endParaRPr lang="en-DE" sz="1746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2575)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EF5DB14-5597-8A40-B1F6-3309D44952F1}"/>
              </a:ext>
            </a:extLst>
          </p:cNvPr>
          <p:cNvSpPr/>
          <p:nvPr/>
        </p:nvSpPr>
        <p:spPr>
          <a:xfrm>
            <a:off x="2102015" y="4147319"/>
            <a:ext cx="368902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sought for retrievel</a:t>
            </a:r>
            <a:endParaRPr lang="en-DE" sz="1746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2D0EAA-AD5B-C541-BB11-E821F757A4AA}"/>
              </a:ext>
            </a:extLst>
          </p:cNvPr>
          <p:cNvSpPr/>
          <p:nvPr/>
        </p:nvSpPr>
        <p:spPr>
          <a:xfrm>
            <a:off x="6231609" y="2949309"/>
            <a:ext cx="3700493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2393)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7867398-B091-E64A-ACC0-341C1473DE57}"/>
              </a:ext>
            </a:extLst>
          </p:cNvPr>
          <p:cNvSpPr/>
          <p:nvPr/>
        </p:nvSpPr>
        <p:spPr>
          <a:xfrm>
            <a:off x="6231606" y="4147319"/>
            <a:ext cx="368901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not retrieved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0)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203AF24-8BF2-4047-BBBA-AEC02040AC0F}"/>
              </a:ext>
            </a:extLst>
          </p:cNvPr>
          <p:cNvSpPr/>
          <p:nvPr/>
        </p:nvSpPr>
        <p:spPr>
          <a:xfrm>
            <a:off x="2102016" y="5339399"/>
            <a:ext cx="3689022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assessed for eligibility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E547453-BA21-0348-A007-0CB67125BC2D}"/>
              </a:ext>
            </a:extLst>
          </p:cNvPr>
          <p:cNvSpPr/>
          <p:nvPr/>
        </p:nvSpPr>
        <p:spPr>
          <a:xfrm>
            <a:off x="6220129" y="5339397"/>
            <a:ext cx="3700493" cy="2657166"/>
          </a:xfrm>
          <a:prstGeom prst="roundRect">
            <a:avLst>
              <a:gd name="adj" fmla="val 5903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9825" rtlCol="0" anchor="ctr"/>
          <a:lstStyle/>
          <a:p>
            <a:pPr indent="-174564"/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excluded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healthy / &lt;18 / &gt;65 y (n = 13)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article / preprint (n = 8)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fMRI / fNIRS (n = 8)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hyperscanning (n = 33)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(n = 17)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temporal synchrony (n = 43)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whole-brain / channel-wise / data not available (n = 55)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81E8C48-578D-4046-A451-871D11001C90}"/>
              </a:ext>
            </a:extLst>
          </p:cNvPr>
          <p:cNvSpPr/>
          <p:nvPr/>
        </p:nvSpPr>
        <p:spPr>
          <a:xfrm>
            <a:off x="2102015" y="8424304"/>
            <a:ext cx="3689022" cy="10340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included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57)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252BCE8-E2B8-1943-9C41-F33E03FE50D1}"/>
              </a:ext>
            </a:extLst>
          </p:cNvPr>
          <p:cNvSpPr/>
          <p:nvPr/>
        </p:nvSpPr>
        <p:spPr>
          <a:xfrm>
            <a:off x="2102015" y="9898889"/>
            <a:ext cx="3689022" cy="10340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identified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69)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68780564-5064-0948-B124-116D87248D22}"/>
              </a:ext>
            </a:extLst>
          </p:cNvPr>
          <p:cNvSpPr/>
          <p:nvPr/>
        </p:nvSpPr>
        <p:spPr>
          <a:xfrm>
            <a:off x="3733053" y="2508739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EB945778-9E5F-1345-915D-77BDE6984F82}"/>
              </a:ext>
            </a:extLst>
          </p:cNvPr>
          <p:cNvSpPr/>
          <p:nvPr/>
        </p:nvSpPr>
        <p:spPr>
          <a:xfrm>
            <a:off x="3733045" y="6104450"/>
            <a:ext cx="426958" cy="231985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AB207F0-9D41-1B4E-B375-5966535D000B}"/>
              </a:ext>
            </a:extLst>
          </p:cNvPr>
          <p:cNvSpPr/>
          <p:nvPr/>
        </p:nvSpPr>
        <p:spPr>
          <a:xfrm rot="16200000">
            <a:off x="315788" y="1197702"/>
            <a:ext cx="2098644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87C54C4-0DDC-4A45-99BC-DBEEAE8EC113}"/>
              </a:ext>
            </a:extLst>
          </p:cNvPr>
          <p:cNvSpPr/>
          <p:nvPr/>
        </p:nvSpPr>
        <p:spPr>
          <a:xfrm rot="16200000">
            <a:off x="-1158520" y="5211223"/>
            <a:ext cx="5047256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2E815B2-6DD3-F742-9D3E-F7A56EECB9E4}"/>
              </a:ext>
            </a:extLst>
          </p:cNvPr>
          <p:cNvSpPr/>
          <p:nvPr/>
        </p:nvSpPr>
        <p:spPr>
          <a:xfrm rot="16200000">
            <a:off x="110807" y="9416891"/>
            <a:ext cx="2508598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6DFF772D-4414-1C4A-9208-EB3FD8A32C9C}"/>
              </a:ext>
            </a:extLst>
          </p:cNvPr>
          <p:cNvSpPr/>
          <p:nvPr/>
        </p:nvSpPr>
        <p:spPr>
          <a:xfrm rot="16200000">
            <a:off x="5797844" y="1245627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D2C0C219-4FB8-0342-8D06-2647566FCAB2}"/>
              </a:ext>
            </a:extLst>
          </p:cNvPr>
          <p:cNvSpPr/>
          <p:nvPr/>
        </p:nvSpPr>
        <p:spPr>
          <a:xfrm rot="16200000">
            <a:off x="5797844" y="431225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0" name="Down Arrow 109">
            <a:extLst>
              <a:ext uri="{FF2B5EF4-FFF2-40B4-BE49-F238E27FC236}">
                <a16:creationId xmlns:a16="http://schemas.microsoft.com/office/drawing/2014/main" id="{8AF28BEB-BE54-9142-B4F9-712953E4AF3A}"/>
              </a:ext>
            </a:extLst>
          </p:cNvPr>
          <p:cNvSpPr/>
          <p:nvPr/>
        </p:nvSpPr>
        <p:spPr>
          <a:xfrm>
            <a:off x="3733045" y="371986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B63D9579-4B70-3E4F-AC96-7054CF88BEA7}"/>
              </a:ext>
            </a:extLst>
          </p:cNvPr>
          <p:cNvSpPr/>
          <p:nvPr/>
        </p:nvSpPr>
        <p:spPr>
          <a:xfrm>
            <a:off x="3733045" y="491312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892DC830-7FD5-5A44-A018-768B1151B74B}"/>
              </a:ext>
            </a:extLst>
          </p:cNvPr>
          <p:cNvSpPr/>
          <p:nvPr/>
        </p:nvSpPr>
        <p:spPr>
          <a:xfrm>
            <a:off x="3733043" y="945832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4BE6E1C0-E89D-5E4F-B2CE-6AB50B0DA21F}"/>
              </a:ext>
            </a:extLst>
          </p:cNvPr>
          <p:cNvSpPr/>
          <p:nvPr/>
        </p:nvSpPr>
        <p:spPr>
          <a:xfrm rot="16200000">
            <a:off x="5797839" y="551026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06C3C318-8317-C843-B4DD-0E1B78945CAF}"/>
              </a:ext>
            </a:extLst>
          </p:cNvPr>
          <p:cNvSpPr/>
          <p:nvPr/>
        </p:nvSpPr>
        <p:spPr>
          <a:xfrm rot="16200000">
            <a:off x="5803686" y="3110522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84A5EB-9372-214C-B70C-D2966BDF98F4}"/>
              </a:ext>
            </a:extLst>
          </p:cNvPr>
          <p:cNvSpPr txBox="1"/>
          <p:nvPr/>
        </p:nvSpPr>
        <p:spPr>
          <a:xfrm>
            <a:off x="182864" y="192744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CB8C9-CF28-DF41-953A-DEFBF395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89" r="20389"/>
          <a:stretch/>
        </p:blipFill>
        <p:spPr>
          <a:xfrm>
            <a:off x="9158792" y="132839"/>
            <a:ext cx="13897382" cy="129738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B2FD0B-A33C-1643-85F4-9C683AA34845}"/>
              </a:ext>
            </a:extLst>
          </p:cNvPr>
          <p:cNvSpPr txBox="1"/>
          <p:nvPr/>
        </p:nvSpPr>
        <p:spPr>
          <a:xfrm>
            <a:off x="11154311" y="200501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497E76D3-9DD9-17CA-BA5C-64C84D3B823A}"/>
              </a:ext>
            </a:extLst>
          </p:cNvPr>
          <p:cNvSpPr/>
          <p:nvPr/>
        </p:nvSpPr>
        <p:spPr>
          <a:xfrm>
            <a:off x="3733043" y="10932899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A89911-B7C8-621E-68FD-DEE116378ED4}"/>
              </a:ext>
            </a:extLst>
          </p:cNvPr>
          <p:cNvSpPr/>
          <p:nvPr/>
        </p:nvSpPr>
        <p:spPr>
          <a:xfrm>
            <a:off x="2102014" y="11373469"/>
            <a:ext cx="7818606" cy="1281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analyzed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fMRI: Primary Activation Likelihood Estimation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fNIRS: Primary parcel-wise quantitative analysis (n = 69)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&amp; fNIRS: Secondary joint Activation Likelihood Estimation (n = 22/60) 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A363390-4B3D-72E7-0635-C0D791491091}"/>
              </a:ext>
            </a:extLst>
          </p:cNvPr>
          <p:cNvSpPr/>
          <p:nvPr/>
        </p:nvSpPr>
        <p:spPr>
          <a:xfrm rot="16200000">
            <a:off x="724145" y="11739891"/>
            <a:ext cx="1281923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42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232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16</cp:revision>
  <dcterms:created xsi:type="dcterms:W3CDTF">2022-02-22T22:27:27Z</dcterms:created>
  <dcterms:modified xsi:type="dcterms:W3CDTF">2022-05-06T20:21:14Z</dcterms:modified>
</cp:coreProperties>
</file>