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7" r:id="rId2"/>
  </p:sldIdLst>
  <p:sldSz cx="104394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2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>
        <p:scale>
          <a:sx n="169" d="100"/>
          <a:sy n="169" d="100"/>
        </p:scale>
        <p:origin x="-1864" y="-3768"/>
      </p:cViewPr>
      <p:guideLst>
        <p:guide orient="horz" pos="2835"/>
        <p:guide pos="3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472842"/>
            <a:ext cx="8873490" cy="3133172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4726842"/>
            <a:ext cx="7829550" cy="2172804"/>
          </a:xfrm>
        </p:spPr>
        <p:txBody>
          <a:bodyPr/>
          <a:lstStyle>
            <a:lvl1pPr marL="0" indent="0" algn="ctr">
              <a:buNone/>
              <a:defRPr sz="2740"/>
            </a:lvl1pPr>
            <a:lvl2pPr marL="521985" indent="0" algn="ctr">
              <a:buNone/>
              <a:defRPr sz="2283"/>
            </a:lvl2pPr>
            <a:lvl3pPr marL="1043970" indent="0" algn="ctr">
              <a:buNone/>
              <a:defRPr sz="2055"/>
            </a:lvl3pPr>
            <a:lvl4pPr marL="1565956" indent="0" algn="ctr">
              <a:buNone/>
              <a:defRPr sz="1827"/>
            </a:lvl4pPr>
            <a:lvl5pPr marL="2087941" indent="0" algn="ctr">
              <a:buNone/>
              <a:defRPr sz="1827"/>
            </a:lvl5pPr>
            <a:lvl6pPr marL="2609926" indent="0" algn="ctr">
              <a:buNone/>
              <a:defRPr sz="1827"/>
            </a:lvl6pPr>
            <a:lvl7pPr marL="3131911" indent="0" algn="ctr">
              <a:buNone/>
              <a:defRPr sz="1827"/>
            </a:lvl7pPr>
            <a:lvl8pPr marL="3653897" indent="0" algn="ctr">
              <a:buNone/>
              <a:defRPr sz="1827"/>
            </a:lvl8pPr>
            <a:lvl9pPr marL="4175882" indent="0" algn="ctr">
              <a:buNone/>
              <a:defRPr sz="182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79142"/>
            <a:ext cx="225099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79142"/>
            <a:ext cx="662249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35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2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2243638"/>
            <a:ext cx="9003983" cy="3743557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6022610"/>
            <a:ext cx="9003983" cy="1968648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/>
                </a:solidFill>
              </a:defRPr>
            </a:lvl1pPr>
            <a:lvl2pPr marL="52198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2pPr>
            <a:lvl3pPr marL="104397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3pPr>
            <a:lvl4pPr marL="156595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4pPr>
            <a:lvl5pPr marL="208794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5pPr>
            <a:lvl6pPr marL="260992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6pPr>
            <a:lvl7pPr marL="313191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7pPr>
            <a:lvl8pPr marL="3653897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8pPr>
            <a:lvl9pPr marL="4175882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1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79144"/>
            <a:ext cx="9003983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2206137"/>
            <a:ext cx="441635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3287331"/>
            <a:ext cx="441635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2206137"/>
            <a:ext cx="443810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3287331"/>
            <a:ext cx="443810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3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2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9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295769"/>
            <a:ext cx="5284946" cy="6395505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4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295769"/>
            <a:ext cx="5284946" cy="6395505"/>
          </a:xfrm>
        </p:spPr>
        <p:txBody>
          <a:bodyPr anchor="t"/>
          <a:lstStyle>
            <a:lvl1pPr marL="0" indent="0">
              <a:buNone/>
              <a:defRPr sz="3653"/>
            </a:lvl1pPr>
            <a:lvl2pPr marL="521985" indent="0">
              <a:buNone/>
              <a:defRPr sz="3197"/>
            </a:lvl2pPr>
            <a:lvl3pPr marL="1043970" indent="0">
              <a:buNone/>
              <a:defRPr sz="2740"/>
            </a:lvl3pPr>
            <a:lvl4pPr marL="1565956" indent="0">
              <a:buNone/>
              <a:defRPr sz="2283"/>
            </a:lvl4pPr>
            <a:lvl5pPr marL="2087941" indent="0">
              <a:buNone/>
              <a:defRPr sz="2283"/>
            </a:lvl5pPr>
            <a:lvl6pPr marL="2609926" indent="0">
              <a:buNone/>
              <a:defRPr sz="2283"/>
            </a:lvl6pPr>
            <a:lvl7pPr marL="3131911" indent="0">
              <a:buNone/>
              <a:defRPr sz="2283"/>
            </a:lvl7pPr>
            <a:lvl8pPr marL="3653897" indent="0">
              <a:buNone/>
              <a:defRPr sz="2283"/>
            </a:lvl8pPr>
            <a:lvl9pPr marL="4175882" indent="0">
              <a:buNone/>
              <a:defRPr sz="22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7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79144"/>
            <a:ext cx="900398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395710"/>
            <a:ext cx="900398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8341240"/>
            <a:ext cx="35232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3970" rtl="0" eaLnBrk="1" latinLnBrk="0" hangingPunct="1">
        <a:lnSpc>
          <a:spcPct val="90000"/>
        </a:lnSpc>
        <a:spcBef>
          <a:spcPct val="0"/>
        </a:spcBef>
        <a:buNone/>
        <a:defRPr sz="5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93" indent="-260993" algn="l" defTabSz="104397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297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63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694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893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091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488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6875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1985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397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595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794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0992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191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3897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5882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8F2BB7-7611-FF63-8641-E46734E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8771" y="84024"/>
            <a:ext cx="6476288" cy="6685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45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297" y="6761639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742E70B-B676-4F41-B390-01141EC23D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17162" y="32976"/>
            <a:ext cx="483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9AEC-7D00-4074-FFF1-2490D446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7593" y="77176"/>
            <a:ext cx="3353898" cy="8830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89295-C8A6-197B-CA3F-D04A9186726A}"/>
              </a:ext>
            </a:extLst>
          </p:cNvPr>
          <p:cNvGrpSpPr>
            <a:grpSpLocks noChangeAspect="1"/>
          </p:cNvGrpSpPr>
          <p:nvPr/>
        </p:nvGrpSpPr>
        <p:grpSpPr>
          <a:xfrm>
            <a:off x="3545321" y="6871017"/>
            <a:ext cx="6615832" cy="2044800"/>
            <a:chOff x="3348371" y="6812234"/>
            <a:chExt cx="6615832" cy="2043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A9965-B890-3247-94B2-DD3322639C78}"/>
                </a:ext>
              </a:extLst>
            </p:cNvPr>
            <p:cNvGrpSpPr/>
            <p:nvPr/>
          </p:nvGrpSpPr>
          <p:grpSpPr>
            <a:xfrm>
              <a:off x="3348371" y="6812234"/>
              <a:ext cx="6404882" cy="2043562"/>
              <a:chOff x="481553" y="5941507"/>
              <a:chExt cx="7093723" cy="226334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C52B794-E796-5C43-BECB-EB2FB6943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821745" y="5941507"/>
                <a:ext cx="6753531" cy="2263346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2F11B3-481B-4849-829B-7B44A3EAE550}"/>
                  </a:ext>
                </a:extLst>
              </p:cNvPr>
              <p:cNvSpPr/>
              <p:nvPr/>
            </p:nvSpPr>
            <p:spPr>
              <a:xfrm>
                <a:off x="2049221" y="6356272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8" name="Graphic 7" descr="Baby crawling outline">
                <a:extLst>
                  <a:ext uri="{FF2B5EF4-FFF2-40B4-BE49-F238E27FC236}">
                    <a16:creationId xmlns:a16="http://schemas.microsoft.com/office/drawing/2014/main" id="{CAC84254-E8D7-A84F-9F0B-8B31490D4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7458" y="6303957"/>
                <a:ext cx="403091" cy="403091"/>
              </a:xfrm>
              <a:prstGeom prst="rect">
                <a:avLst/>
              </a:prstGeom>
            </p:spPr>
          </p:pic>
          <p:pic>
            <p:nvPicPr>
              <p:cNvPr id="26" name="Graphic 25" descr="School girl outline">
                <a:extLst>
                  <a:ext uri="{FF2B5EF4-FFF2-40B4-BE49-F238E27FC236}">
                    <a16:creationId xmlns:a16="http://schemas.microsoft.com/office/drawing/2014/main" id="{7C2EA9BB-1DEB-574D-B663-A75CE3F82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0162" y="6621772"/>
                <a:ext cx="388695" cy="388695"/>
              </a:xfrm>
              <a:prstGeom prst="rect">
                <a:avLst/>
              </a:prstGeom>
            </p:spPr>
          </p:pic>
          <p:pic>
            <p:nvPicPr>
              <p:cNvPr id="32" name="Graphic 31" descr="School boy outline">
                <a:extLst>
                  <a:ext uri="{FF2B5EF4-FFF2-40B4-BE49-F238E27FC236}">
                    <a16:creationId xmlns:a16="http://schemas.microsoft.com/office/drawing/2014/main" id="{42D9EE82-4132-2242-B696-1A47C4ED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1553" y="6935008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4" name="Graphic 33" descr="Female Profile outline">
                <a:extLst>
                  <a:ext uri="{FF2B5EF4-FFF2-40B4-BE49-F238E27FC236}">
                    <a16:creationId xmlns:a16="http://schemas.microsoft.com/office/drawing/2014/main" id="{0A9B2B9A-2857-B34A-9785-438460C6B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72168" y="7309619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6" name="Graphic 35" descr="Pregnant lady outline">
                <a:extLst>
                  <a:ext uri="{FF2B5EF4-FFF2-40B4-BE49-F238E27FC236}">
                    <a16:creationId xmlns:a16="http://schemas.microsoft.com/office/drawing/2014/main" id="{222D1A07-673B-DE4D-AB3D-CDD50B30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70891" y="5945760"/>
                <a:ext cx="483425" cy="483425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8143E4-513E-1142-8AA4-A874E9B47273}"/>
                  </a:ext>
                </a:extLst>
              </p:cNvPr>
              <p:cNvSpPr/>
              <p:nvPr/>
            </p:nvSpPr>
            <p:spPr>
              <a:xfrm>
                <a:off x="3315091" y="6356083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901959-DBF8-7D40-9973-0DDC1C9B3405}"/>
                  </a:ext>
                </a:extLst>
              </p:cNvPr>
              <p:cNvSpPr/>
              <p:nvPr/>
            </p:nvSpPr>
            <p:spPr>
              <a:xfrm>
                <a:off x="3948026" y="6356083"/>
                <a:ext cx="648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5F53AA-1212-5E46-8F44-4E55D100E7BC}"/>
                  </a:ext>
                </a:extLst>
              </p:cNvPr>
              <p:cNvSpPr/>
              <p:nvPr/>
            </p:nvSpPr>
            <p:spPr>
              <a:xfrm>
                <a:off x="1731675" y="7013289"/>
                <a:ext cx="324000" cy="65155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E347C49-4A41-6A43-8958-FD9339DACC7A}"/>
                  </a:ext>
                </a:extLst>
              </p:cNvPr>
              <p:cNvSpPr/>
              <p:nvPr/>
            </p:nvSpPr>
            <p:spPr>
              <a:xfrm>
                <a:off x="2368548" y="7014006"/>
                <a:ext cx="648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6F2267-9DFE-B546-95CB-8D8239E38F34}"/>
                  </a:ext>
                </a:extLst>
              </p:cNvPr>
              <p:cNvSpPr/>
              <p:nvPr/>
            </p:nvSpPr>
            <p:spPr>
              <a:xfrm>
                <a:off x="3311155" y="7013289"/>
                <a:ext cx="1284873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6A5EF6-D7F7-2745-B704-E92591A296F8}"/>
                  </a:ext>
                </a:extLst>
              </p:cNvPr>
              <p:cNvSpPr/>
              <p:nvPr/>
            </p:nvSpPr>
            <p:spPr>
              <a:xfrm rot="5400000">
                <a:off x="5983269" y="6848465"/>
                <a:ext cx="1308759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8BFC0B9-7028-D04C-8447-806AFBB257C6}"/>
                  </a:ext>
                </a:extLst>
              </p:cNvPr>
              <p:cNvSpPr/>
              <p:nvPr/>
            </p:nvSpPr>
            <p:spPr>
              <a:xfrm rot="5400000">
                <a:off x="4410441" y="6523166"/>
                <a:ext cx="1304251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4C26D8-A980-7A4B-A3C3-AC53D6AA08F1}"/>
                  </a:ext>
                </a:extLst>
              </p:cNvPr>
              <p:cNvSpPr/>
              <p:nvPr/>
            </p:nvSpPr>
            <p:spPr>
              <a:xfrm>
                <a:off x="2368547" y="7337291"/>
                <a:ext cx="2856017" cy="33301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0E074B-0F45-8D35-78B8-92097A4BE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0783" t="96355" r="29038" b="462"/>
            <a:stretch/>
          </p:blipFill>
          <p:spPr>
            <a:xfrm rot="16200000">
              <a:off x="9500710" y="7516486"/>
              <a:ext cx="714203" cy="2127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388B9-6CCA-B060-5E0B-75070D4A0A68}"/>
              </a:ext>
            </a:extLst>
          </p:cNvPr>
          <p:cNvGrpSpPr/>
          <p:nvPr/>
        </p:nvGrpSpPr>
        <p:grpSpPr>
          <a:xfrm flipH="1">
            <a:off x="9040512" y="181584"/>
            <a:ext cx="1245367" cy="4200137"/>
            <a:chOff x="10549419" y="181584"/>
            <a:chExt cx="1245367" cy="4200137"/>
          </a:xfrm>
        </p:grpSpPr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8CCDF50D-0DE6-6C04-E9FE-F3B7848EDC22}"/>
                </a:ext>
              </a:extLst>
            </p:cNvPr>
            <p:cNvSpPr/>
            <p:nvPr/>
          </p:nvSpPr>
          <p:spPr>
            <a:xfrm>
              <a:off x="10549419" y="181584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63963A27-E999-83D2-9657-B38999AC3318}"/>
                </a:ext>
              </a:extLst>
            </p:cNvPr>
            <p:cNvSpPr/>
            <p:nvPr/>
          </p:nvSpPr>
          <p:spPr>
            <a:xfrm>
              <a:off x="11183597" y="798770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348E4E07-7775-7B82-3A50-A95D0D7DA590}"/>
                </a:ext>
              </a:extLst>
            </p:cNvPr>
            <p:cNvSpPr/>
            <p:nvPr/>
          </p:nvSpPr>
          <p:spPr>
            <a:xfrm>
              <a:off x="11249963" y="2207738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Left Bracket 60">
              <a:extLst>
                <a:ext uri="{FF2B5EF4-FFF2-40B4-BE49-F238E27FC236}">
                  <a16:creationId xmlns:a16="http://schemas.microsoft.com/office/drawing/2014/main" id="{16CD651D-C121-358A-7CD0-73929DA2E77D}"/>
                </a:ext>
              </a:extLst>
            </p:cNvPr>
            <p:cNvSpPr/>
            <p:nvPr/>
          </p:nvSpPr>
          <p:spPr>
            <a:xfrm>
              <a:off x="11758786" y="2816672"/>
              <a:ext cx="36000" cy="117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Left Bracket 61">
              <a:extLst>
                <a:ext uri="{FF2B5EF4-FFF2-40B4-BE49-F238E27FC236}">
                  <a16:creationId xmlns:a16="http://schemas.microsoft.com/office/drawing/2014/main" id="{DD6624E4-7BD0-9FE5-1AA9-E9BB65A9499F}"/>
                </a:ext>
              </a:extLst>
            </p:cNvPr>
            <p:cNvSpPr/>
            <p:nvPr/>
          </p:nvSpPr>
          <p:spPr>
            <a:xfrm>
              <a:off x="11048462" y="4021721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98048F-3B4B-F9AF-117B-0D0FE234070B}"/>
              </a:ext>
            </a:extLst>
          </p:cNvPr>
          <p:cNvGrpSpPr/>
          <p:nvPr/>
        </p:nvGrpSpPr>
        <p:grpSpPr>
          <a:xfrm>
            <a:off x="6821767" y="181584"/>
            <a:ext cx="36000" cy="5630382"/>
            <a:chOff x="6821767" y="181584"/>
            <a:chExt cx="36000" cy="5630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0412FF-F9A4-4670-A7D4-3382A062AF53}"/>
                </a:ext>
              </a:extLst>
            </p:cNvPr>
            <p:cNvGrpSpPr/>
            <p:nvPr/>
          </p:nvGrpSpPr>
          <p:grpSpPr>
            <a:xfrm>
              <a:off x="6821767" y="181584"/>
              <a:ext cx="36000" cy="4200137"/>
              <a:chOff x="7023240" y="181584"/>
              <a:chExt cx="36000" cy="4200137"/>
            </a:xfrm>
          </p:grpSpPr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BE48FF81-7BEC-667C-A11B-D9A2353D0375}"/>
                  </a:ext>
                </a:extLst>
              </p:cNvPr>
              <p:cNvSpPr/>
              <p:nvPr/>
            </p:nvSpPr>
            <p:spPr>
              <a:xfrm>
                <a:off x="7023240" y="181584"/>
                <a:ext cx="36000" cy="576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Left Bracket 41">
                <a:extLst>
                  <a:ext uri="{FF2B5EF4-FFF2-40B4-BE49-F238E27FC236}">
                    <a16:creationId xmlns:a16="http://schemas.microsoft.com/office/drawing/2014/main" id="{81AD698D-A1ED-A286-EBE1-0D9BCDA8A8B0}"/>
                  </a:ext>
                </a:extLst>
              </p:cNvPr>
              <p:cNvSpPr/>
              <p:nvPr/>
            </p:nvSpPr>
            <p:spPr>
              <a:xfrm>
                <a:off x="7023240" y="798770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405DA880-431E-DF9A-016F-119282D9EA75}"/>
                  </a:ext>
                </a:extLst>
              </p:cNvPr>
              <p:cNvSpPr/>
              <p:nvPr/>
            </p:nvSpPr>
            <p:spPr>
              <a:xfrm>
                <a:off x="7023240" y="2207738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9" name="Left Bracket 48">
                <a:extLst>
                  <a:ext uri="{FF2B5EF4-FFF2-40B4-BE49-F238E27FC236}">
                    <a16:creationId xmlns:a16="http://schemas.microsoft.com/office/drawing/2014/main" id="{469D8FA8-98C5-8254-77C2-6CE7C932750F}"/>
                  </a:ext>
                </a:extLst>
              </p:cNvPr>
              <p:cNvSpPr/>
              <p:nvPr/>
            </p:nvSpPr>
            <p:spPr>
              <a:xfrm>
                <a:off x="7023240" y="2816672"/>
                <a:ext cx="36000" cy="117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Left Bracket 49">
                <a:extLst>
                  <a:ext uri="{FF2B5EF4-FFF2-40B4-BE49-F238E27FC236}">
                    <a16:creationId xmlns:a16="http://schemas.microsoft.com/office/drawing/2014/main" id="{33BD4B18-803E-8063-4F04-105EAB202A23}"/>
                  </a:ext>
                </a:extLst>
              </p:cNvPr>
              <p:cNvSpPr/>
              <p:nvPr/>
            </p:nvSpPr>
            <p:spPr>
              <a:xfrm>
                <a:off x="7023240" y="4021721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6F96B5B1-4289-70FA-1203-2C204F519EEA}"/>
                </a:ext>
              </a:extLst>
            </p:cNvPr>
            <p:cNvSpPr/>
            <p:nvPr/>
          </p:nvSpPr>
          <p:spPr>
            <a:xfrm>
              <a:off x="6821767" y="5235966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8AB34B34-3FDC-6AA3-36C8-851C959C421C}"/>
              </a:ext>
            </a:extLst>
          </p:cNvPr>
          <p:cNvSpPr/>
          <p:nvPr/>
        </p:nvSpPr>
        <p:spPr>
          <a:xfrm flipH="1">
            <a:off x="9180237" y="5235966"/>
            <a:ext cx="48366" cy="576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36</cp:revision>
  <dcterms:created xsi:type="dcterms:W3CDTF">2022-02-21T21:14:47Z</dcterms:created>
  <dcterms:modified xsi:type="dcterms:W3CDTF">2022-04-29T15:21:00Z</dcterms:modified>
</cp:coreProperties>
</file>