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6200438" cy="9359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48" userDrawn="1">
          <p15:clr>
            <a:srgbClr val="A4A3A4"/>
          </p15:clr>
        </p15:guide>
        <p15:guide id="2" pos="49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50"/>
    <p:restoredTop sz="95707"/>
  </p:normalViewPr>
  <p:slideViewPr>
    <p:cSldViewPr snapToGrid="0" snapToObjects="1">
      <p:cViewPr>
        <p:scale>
          <a:sx n="89" d="100"/>
          <a:sy n="89" d="100"/>
        </p:scale>
        <p:origin x="2688" y="848"/>
      </p:cViewPr>
      <p:guideLst>
        <p:guide orient="horz" pos="2948"/>
        <p:guide pos="49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531818"/>
            <a:ext cx="12150329" cy="3258632"/>
          </a:xfrm>
        </p:spPr>
        <p:txBody>
          <a:bodyPr anchor="b"/>
          <a:lstStyle>
            <a:lvl1pPr algn="ctr">
              <a:defRPr sz="79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4916115"/>
            <a:ext cx="12150329" cy="2259809"/>
          </a:xfrm>
        </p:spPr>
        <p:txBody>
          <a:bodyPr/>
          <a:lstStyle>
            <a:lvl1pPr marL="0" indent="0" algn="ctr">
              <a:buNone/>
              <a:defRPr sz="3189"/>
            </a:lvl1pPr>
            <a:lvl2pPr marL="607527" indent="0" algn="ctr">
              <a:buNone/>
              <a:defRPr sz="2658"/>
            </a:lvl2pPr>
            <a:lvl3pPr marL="1215055" indent="0" algn="ctr">
              <a:buNone/>
              <a:defRPr sz="2392"/>
            </a:lvl3pPr>
            <a:lvl4pPr marL="1822582" indent="0" algn="ctr">
              <a:buNone/>
              <a:defRPr sz="2126"/>
            </a:lvl4pPr>
            <a:lvl5pPr marL="2430109" indent="0" algn="ctr">
              <a:buNone/>
              <a:defRPr sz="2126"/>
            </a:lvl5pPr>
            <a:lvl6pPr marL="3037637" indent="0" algn="ctr">
              <a:buNone/>
              <a:defRPr sz="2126"/>
            </a:lvl6pPr>
            <a:lvl7pPr marL="3645164" indent="0" algn="ctr">
              <a:buNone/>
              <a:defRPr sz="2126"/>
            </a:lvl7pPr>
            <a:lvl8pPr marL="4252692" indent="0" algn="ctr">
              <a:buNone/>
              <a:defRPr sz="2126"/>
            </a:lvl8pPr>
            <a:lvl9pPr marL="4860219" indent="0" algn="ctr">
              <a:buNone/>
              <a:defRPr sz="212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2A0CC9-C125-6D4D-8665-B1EE68ADB008}" type="datetimeFigureOut">
              <a:rPr lang="en-DE" smtClean="0"/>
              <a:pPr>
                <a:defRPr/>
              </a:pPr>
              <a:t>28.04.22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77543-E77F-6946-94A3-87AE885C0474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639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001B54-449E-1E43-B68D-939DA56138D0}" type="datetimeFigureOut">
              <a:rPr lang="en-DE" smtClean="0"/>
              <a:pPr>
                <a:defRPr/>
              </a:pPr>
              <a:t>28.04.22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3E86B-6410-3348-8D67-12FA1CFAFA8E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053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498328"/>
            <a:ext cx="3493219" cy="793208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498328"/>
            <a:ext cx="10277153" cy="793208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BAE2DB-CCFE-0B4F-9701-176178FDECA6}" type="datetimeFigureOut">
              <a:rPr lang="en-DE" smtClean="0"/>
              <a:pPr>
                <a:defRPr/>
              </a:pPr>
              <a:t>28.04.22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649C45-67A7-8948-80AF-F911EC26D4C2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992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A7883C-C151-A14A-9B39-F638B7ECD34F}" type="datetimeFigureOut">
              <a:rPr lang="en-DE" smtClean="0"/>
              <a:pPr>
                <a:defRPr/>
              </a:pPr>
              <a:t>28.04.22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79455-850E-1049-ABC3-7DD4CB85601D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125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2333476"/>
            <a:ext cx="13972878" cy="3893458"/>
          </a:xfrm>
        </p:spPr>
        <p:txBody>
          <a:bodyPr anchor="b"/>
          <a:lstStyle>
            <a:lvl1pPr>
              <a:defRPr sz="79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6263768"/>
            <a:ext cx="13972878" cy="2047477"/>
          </a:xfrm>
        </p:spPr>
        <p:txBody>
          <a:bodyPr/>
          <a:lstStyle>
            <a:lvl1pPr marL="0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1pPr>
            <a:lvl2pPr marL="607527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2pPr>
            <a:lvl3pPr marL="1215055" indent="0">
              <a:buNone/>
              <a:defRPr sz="2392">
                <a:solidFill>
                  <a:schemeClr val="tx1">
                    <a:tint val="75000"/>
                  </a:schemeClr>
                </a:solidFill>
              </a:defRPr>
            </a:lvl3pPr>
            <a:lvl4pPr marL="1822582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4pPr>
            <a:lvl5pPr marL="2430109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5pPr>
            <a:lvl6pPr marL="3037637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6pPr>
            <a:lvl7pPr marL="3645164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7pPr>
            <a:lvl8pPr marL="4252692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8pPr>
            <a:lvl9pPr marL="4860219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24D394-0C85-8E4A-A815-2932B897FBBC}" type="datetimeFigureOut">
              <a:rPr lang="en-DE" smtClean="0"/>
              <a:pPr>
                <a:defRPr/>
              </a:pPr>
              <a:t>28.04.22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CA6AA6-D283-5745-A40C-C50339B5A58D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367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2491640"/>
            <a:ext cx="6885186" cy="59387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2491640"/>
            <a:ext cx="6885186" cy="59387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4669D8-38F0-2147-A556-4A33C64A2421}" type="datetimeFigureOut">
              <a:rPr lang="en-DE" smtClean="0"/>
              <a:pPr>
                <a:defRPr/>
              </a:pPr>
              <a:t>28.04.22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6A8CD-AA15-A145-A4D5-57079BE71A7C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593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498329"/>
            <a:ext cx="13972878" cy="1809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2294476"/>
            <a:ext cx="6853544" cy="1124487"/>
          </a:xfrm>
        </p:spPr>
        <p:txBody>
          <a:bodyPr anchor="b"/>
          <a:lstStyle>
            <a:lvl1pPr marL="0" indent="0">
              <a:buNone/>
              <a:defRPr sz="3189" b="1"/>
            </a:lvl1pPr>
            <a:lvl2pPr marL="607527" indent="0">
              <a:buNone/>
              <a:defRPr sz="2658" b="1"/>
            </a:lvl2pPr>
            <a:lvl3pPr marL="1215055" indent="0">
              <a:buNone/>
              <a:defRPr sz="2392" b="1"/>
            </a:lvl3pPr>
            <a:lvl4pPr marL="1822582" indent="0">
              <a:buNone/>
              <a:defRPr sz="2126" b="1"/>
            </a:lvl4pPr>
            <a:lvl5pPr marL="2430109" indent="0">
              <a:buNone/>
              <a:defRPr sz="2126" b="1"/>
            </a:lvl5pPr>
            <a:lvl6pPr marL="3037637" indent="0">
              <a:buNone/>
              <a:defRPr sz="2126" b="1"/>
            </a:lvl6pPr>
            <a:lvl7pPr marL="3645164" indent="0">
              <a:buNone/>
              <a:defRPr sz="2126" b="1"/>
            </a:lvl7pPr>
            <a:lvl8pPr marL="4252692" indent="0">
              <a:buNone/>
              <a:defRPr sz="2126" b="1"/>
            </a:lvl8pPr>
            <a:lvl9pPr marL="4860219" indent="0">
              <a:buNone/>
              <a:defRPr sz="212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3418964"/>
            <a:ext cx="6853544" cy="50287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2294476"/>
            <a:ext cx="6887296" cy="1124487"/>
          </a:xfrm>
        </p:spPr>
        <p:txBody>
          <a:bodyPr anchor="b"/>
          <a:lstStyle>
            <a:lvl1pPr marL="0" indent="0">
              <a:buNone/>
              <a:defRPr sz="3189" b="1"/>
            </a:lvl1pPr>
            <a:lvl2pPr marL="607527" indent="0">
              <a:buNone/>
              <a:defRPr sz="2658" b="1"/>
            </a:lvl2pPr>
            <a:lvl3pPr marL="1215055" indent="0">
              <a:buNone/>
              <a:defRPr sz="2392" b="1"/>
            </a:lvl3pPr>
            <a:lvl4pPr marL="1822582" indent="0">
              <a:buNone/>
              <a:defRPr sz="2126" b="1"/>
            </a:lvl4pPr>
            <a:lvl5pPr marL="2430109" indent="0">
              <a:buNone/>
              <a:defRPr sz="2126" b="1"/>
            </a:lvl5pPr>
            <a:lvl6pPr marL="3037637" indent="0">
              <a:buNone/>
              <a:defRPr sz="2126" b="1"/>
            </a:lvl6pPr>
            <a:lvl7pPr marL="3645164" indent="0">
              <a:buNone/>
              <a:defRPr sz="2126" b="1"/>
            </a:lvl7pPr>
            <a:lvl8pPr marL="4252692" indent="0">
              <a:buNone/>
              <a:defRPr sz="2126" b="1"/>
            </a:lvl8pPr>
            <a:lvl9pPr marL="4860219" indent="0">
              <a:buNone/>
              <a:defRPr sz="212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3418964"/>
            <a:ext cx="6887296" cy="50287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35404B-D8E5-924C-8F9C-956FFA49429B}" type="datetimeFigureOut">
              <a:rPr lang="en-DE" smtClean="0"/>
              <a:pPr>
                <a:defRPr/>
              </a:pPr>
              <a:t>28.04.22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FDA4D7-F934-D54B-9F9E-972006390E25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18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719067-E356-8F42-9A88-B2274332F7B7}" type="datetimeFigureOut">
              <a:rPr lang="en-DE" smtClean="0"/>
              <a:pPr>
                <a:defRPr/>
              </a:pPr>
              <a:t>28.04.22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D1F68-47F3-B046-84B6-76575CEAE29D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014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8C5F16-FC34-5541-A99C-663476D71DCA}" type="datetimeFigureOut">
              <a:rPr lang="en-DE" smtClean="0"/>
              <a:pPr>
                <a:defRPr/>
              </a:pPr>
              <a:t>28.04.22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48B44D-DE9B-2B46-9978-56F5EF545226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652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623993"/>
            <a:ext cx="5225062" cy="2183977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347653"/>
            <a:ext cx="8201472" cy="6651596"/>
          </a:xfrm>
        </p:spPr>
        <p:txBody>
          <a:bodyPr/>
          <a:lstStyle>
            <a:lvl1pPr>
              <a:defRPr sz="4252"/>
            </a:lvl1pPr>
            <a:lvl2pPr>
              <a:defRPr sz="3721"/>
            </a:lvl2pPr>
            <a:lvl3pPr>
              <a:defRPr sz="3189"/>
            </a:lvl3pPr>
            <a:lvl4pPr>
              <a:defRPr sz="2658"/>
            </a:lvl4pPr>
            <a:lvl5pPr>
              <a:defRPr sz="2658"/>
            </a:lvl5pPr>
            <a:lvl6pPr>
              <a:defRPr sz="2658"/>
            </a:lvl6pPr>
            <a:lvl7pPr>
              <a:defRPr sz="2658"/>
            </a:lvl7pPr>
            <a:lvl8pPr>
              <a:defRPr sz="2658"/>
            </a:lvl8pPr>
            <a:lvl9pPr>
              <a:defRPr sz="265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807970"/>
            <a:ext cx="5225062" cy="5202112"/>
          </a:xfrm>
        </p:spPr>
        <p:txBody>
          <a:bodyPr/>
          <a:lstStyle>
            <a:lvl1pPr marL="0" indent="0">
              <a:buNone/>
              <a:defRPr sz="2126"/>
            </a:lvl1pPr>
            <a:lvl2pPr marL="607527" indent="0">
              <a:buNone/>
              <a:defRPr sz="1860"/>
            </a:lvl2pPr>
            <a:lvl3pPr marL="1215055" indent="0">
              <a:buNone/>
              <a:defRPr sz="1595"/>
            </a:lvl3pPr>
            <a:lvl4pPr marL="1822582" indent="0">
              <a:buNone/>
              <a:defRPr sz="1329"/>
            </a:lvl4pPr>
            <a:lvl5pPr marL="2430109" indent="0">
              <a:buNone/>
              <a:defRPr sz="1329"/>
            </a:lvl5pPr>
            <a:lvl6pPr marL="3037637" indent="0">
              <a:buNone/>
              <a:defRPr sz="1329"/>
            </a:lvl6pPr>
            <a:lvl7pPr marL="3645164" indent="0">
              <a:buNone/>
              <a:defRPr sz="1329"/>
            </a:lvl7pPr>
            <a:lvl8pPr marL="4252692" indent="0">
              <a:buNone/>
              <a:defRPr sz="1329"/>
            </a:lvl8pPr>
            <a:lvl9pPr marL="4860219" indent="0">
              <a:buNone/>
              <a:defRPr sz="132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CAF902-8D06-A34E-82F1-EC5CF9ABA77B}" type="datetimeFigureOut">
              <a:rPr lang="en-DE" smtClean="0"/>
              <a:pPr>
                <a:defRPr/>
              </a:pPr>
              <a:t>28.04.22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08B04E-DCCF-3A45-90EA-B9447C75BEF6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334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623993"/>
            <a:ext cx="5225062" cy="2183977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347653"/>
            <a:ext cx="8201472" cy="6651596"/>
          </a:xfrm>
        </p:spPr>
        <p:txBody>
          <a:bodyPr anchor="t"/>
          <a:lstStyle>
            <a:lvl1pPr marL="0" indent="0">
              <a:buNone/>
              <a:defRPr sz="4252"/>
            </a:lvl1pPr>
            <a:lvl2pPr marL="607527" indent="0">
              <a:buNone/>
              <a:defRPr sz="3721"/>
            </a:lvl2pPr>
            <a:lvl3pPr marL="1215055" indent="0">
              <a:buNone/>
              <a:defRPr sz="3189"/>
            </a:lvl3pPr>
            <a:lvl4pPr marL="1822582" indent="0">
              <a:buNone/>
              <a:defRPr sz="2658"/>
            </a:lvl4pPr>
            <a:lvl5pPr marL="2430109" indent="0">
              <a:buNone/>
              <a:defRPr sz="2658"/>
            </a:lvl5pPr>
            <a:lvl6pPr marL="3037637" indent="0">
              <a:buNone/>
              <a:defRPr sz="2658"/>
            </a:lvl6pPr>
            <a:lvl7pPr marL="3645164" indent="0">
              <a:buNone/>
              <a:defRPr sz="2658"/>
            </a:lvl7pPr>
            <a:lvl8pPr marL="4252692" indent="0">
              <a:buNone/>
              <a:defRPr sz="2658"/>
            </a:lvl8pPr>
            <a:lvl9pPr marL="4860219" indent="0">
              <a:buNone/>
              <a:defRPr sz="265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807970"/>
            <a:ext cx="5225062" cy="5202112"/>
          </a:xfrm>
        </p:spPr>
        <p:txBody>
          <a:bodyPr/>
          <a:lstStyle>
            <a:lvl1pPr marL="0" indent="0">
              <a:buNone/>
              <a:defRPr sz="2126"/>
            </a:lvl1pPr>
            <a:lvl2pPr marL="607527" indent="0">
              <a:buNone/>
              <a:defRPr sz="1860"/>
            </a:lvl2pPr>
            <a:lvl3pPr marL="1215055" indent="0">
              <a:buNone/>
              <a:defRPr sz="1595"/>
            </a:lvl3pPr>
            <a:lvl4pPr marL="1822582" indent="0">
              <a:buNone/>
              <a:defRPr sz="1329"/>
            </a:lvl4pPr>
            <a:lvl5pPr marL="2430109" indent="0">
              <a:buNone/>
              <a:defRPr sz="1329"/>
            </a:lvl5pPr>
            <a:lvl6pPr marL="3037637" indent="0">
              <a:buNone/>
              <a:defRPr sz="1329"/>
            </a:lvl6pPr>
            <a:lvl7pPr marL="3645164" indent="0">
              <a:buNone/>
              <a:defRPr sz="1329"/>
            </a:lvl7pPr>
            <a:lvl8pPr marL="4252692" indent="0">
              <a:buNone/>
              <a:defRPr sz="1329"/>
            </a:lvl8pPr>
            <a:lvl9pPr marL="4860219" indent="0">
              <a:buNone/>
              <a:defRPr sz="132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98CE83-E174-DE42-92D2-92C348FFE687}" type="datetimeFigureOut">
              <a:rPr lang="en-DE" smtClean="0"/>
              <a:pPr>
                <a:defRPr/>
              </a:pPr>
              <a:t>28.04.22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4C9A3-B507-2946-AE53-7DC0FDE8EA96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5626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498329"/>
            <a:ext cx="13972878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2491640"/>
            <a:ext cx="13972878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8675241"/>
            <a:ext cx="3645099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7B92440-CA05-C341-8B43-E61E6A510885}" type="datetimeFigureOut">
              <a:rPr lang="en-DE" smtClean="0"/>
              <a:pPr>
                <a:defRPr/>
              </a:pPr>
              <a:t>28.04.22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8675241"/>
            <a:ext cx="5467648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8675241"/>
            <a:ext cx="3645099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B862E8-ECA1-DC4F-ACD4-015587432F57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870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5055" rtl="0" eaLnBrk="1" latinLnBrk="0" hangingPunct="1">
        <a:lnSpc>
          <a:spcPct val="90000"/>
        </a:lnSpc>
        <a:spcBef>
          <a:spcPct val="0"/>
        </a:spcBef>
        <a:buNone/>
        <a:defRPr sz="58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764" indent="-303764" algn="l" defTabSz="1215055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3721" kern="1200">
          <a:solidFill>
            <a:schemeClr val="tx1"/>
          </a:solidFill>
          <a:latin typeface="+mn-lt"/>
          <a:ea typeface="+mn-ea"/>
          <a:cs typeface="+mn-cs"/>
        </a:defRPr>
      </a:lvl1pPr>
      <a:lvl2pPr marL="911291" indent="-303764" algn="l" defTabSz="121505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518818" indent="-303764" algn="l" defTabSz="121505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126346" indent="-303764" algn="l" defTabSz="121505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4pPr>
      <a:lvl5pPr marL="2733873" indent="-303764" algn="l" defTabSz="121505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5pPr>
      <a:lvl6pPr marL="3341400" indent="-303764" algn="l" defTabSz="121505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6pPr>
      <a:lvl7pPr marL="3948928" indent="-303764" algn="l" defTabSz="121505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7pPr>
      <a:lvl8pPr marL="4556455" indent="-303764" algn="l" defTabSz="121505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8pPr>
      <a:lvl9pPr marL="5163983" indent="-303764" algn="l" defTabSz="121505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1pPr>
      <a:lvl2pPr marL="607527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2pPr>
      <a:lvl3pPr marL="1215055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3pPr>
      <a:lvl4pPr marL="1822582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4pPr>
      <a:lvl5pPr marL="2430109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5pPr>
      <a:lvl6pPr marL="3037637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6pPr>
      <a:lvl7pPr marL="3645164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7pPr>
      <a:lvl8pPr marL="4252692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8pPr>
      <a:lvl9pPr marL="4860219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4">
            <a:extLst>
              <a:ext uri="{FF2B5EF4-FFF2-40B4-BE49-F238E27FC236}">
                <a16:creationId xmlns:a16="http://schemas.microsoft.com/office/drawing/2014/main" id="{60718ED6-9AA1-2B4B-86B9-6ECF260ED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16" y="-29521"/>
            <a:ext cx="449152" cy="588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3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315" name="TextBox 5">
            <a:extLst>
              <a:ext uri="{FF2B5EF4-FFF2-40B4-BE49-F238E27FC236}">
                <a16:creationId xmlns:a16="http://schemas.microsoft.com/office/drawing/2014/main" id="{33A049F0-4039-5146-8CC0-AD686EBF3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3460" y="1977266"/>
            <a:ext cx="450756" cy="588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3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3319" name="TextBox 9">
            <a:extLst>
              <a:ext uri="{FF2B5EF4-FFF2-40B4-BE49-F238E27FC236}">
                <a16:creationId xmlns:a16="http://schemas.microsoft.com/office/drawing/2014/main" id="{175AA567-2389-D148-A47B-D894B43BF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84" y="1981492"/>
            <a:ext cx="4460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3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ECB940-E3D0-0C77-B128-59727CA0F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8" y="403924"/>
            <a:ext cx="15870327" cy="15775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847FD2-CEE4-02C4-F25A-DF7CFE4D5B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6967" y="2514025"/>
            <a:ext cx="7640031" cy="21898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BDF6F6-E553-2249-F6DD-928B8B8779A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46963" y="4836205"/>
            <a:ext cx="7640031" cy="21898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9F3CE40-37A5-2074-CD0E-90F421D53CB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46964" y="7159780"/>
            <a:ext cx="7640031" cy="21898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0791C4-AD92-BAC7-837D-AA14CAB2C37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236308" y="2514025"/>
            <a:ext cx="7640031" cy="21898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9A01B4-034E-1B09-DA80-20DFC74EED1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236304" y="4836205"/>
            <a:ext cx="7640031" cy="21898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2102FD-D1FC-1820-7CF8-E3412E5253B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8118120" y="7159780"/>
            <a:ext cx="7640031" cy="21898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1161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Lotter</dc:creator>
  <cp:lastModifiedBy>Lotter, Leon</cp:lastModifiedBy>
  <cp:revision>27</cp:revision>
  <dcterms:created xsi:type="dcterms:W3CDTF">2022-02-21T21:14:47Z</dcterms:created>
  <dcterms:modified xsi:type="dcterms:W3CDTF">2022-04-28T13:39:14Z</dcterms:modified>
</cp:coreProperties>
</file>