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4830"/>
  </p:normalViewPr>
  <p:slideViewPr>
    <p:cSldViewPr snapToGrid="0" snapToObjects="1" showGuides="1">
      <p:cViewPr varScale="1">
        <p:scale>
          <a:sx n="121" d="100"/>
          <a:sy n="121" d="100"/>
        </p:scale>
        <p:origin x="1896" y="176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4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110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99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7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20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833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035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017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47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65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62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74DB-1ABB-EB42-8956-4C2DCB33C942}" type="datetimeFigureOut">
              <a:rPr lang="en-DE" smtClean="0"/>
              <a:t>14.05.22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5A86-2DCD-0E42-A13D-7007D4DCA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70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80A862-3F39-C24B-BDA6-B89851F4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4" y="94674"/>
            <a:ext cx="6763326" cy="6763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D41C9-B3F8-3D40-A769-3B9F9BA4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3671" y="94676"/>
            <a:ext cx="2060166" cy="6586864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405A189-8A94-B949-A6B9-6C37A5DED5BC}"/>
              </a:ext>
            </a:extLst>
          </p:cNvPr>
          <p:cNvSpPr/>
          <p:nvPr/>
        </p:nvSpPr>
        <p:spPr>
          <a:xfrm flipH="1">
            <a:off x="7065069" y="1389683"/>
            <a:ext cx="112725" cy="237302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0B1D838-57D0-7447-A148-4DFF7278557B}"/>
              </a:ext>
            </a:extLst>
          </p:cNvPr>
          <p:cNvSpPr/>
          <p:nvPr/>
        </p:nvSpPr>
        <p:spPr>
          <a:xfrm flipH="1">
            <a:off x="7065066" y="3762704"/>
            <a:ext cx="112724" cy="860745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095547DA-340E-BF42-B76F-827F9B1739F3}"/>
              </a:ext>
            </a:extLst>
          </p:cNvPr>
          <p:cNvSpPr/>
          <p:nvPr/>
        </p:nvSpPr>
        <p:spPr>
          <a:xfrm flipH="1">
            <a:off x="7070320" y="4628828"/>
            <a:ext cx="107470" cy="687092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E2B0E84-C025-5047-B3F3-1E460ABBB0A8}"/>
              </a:ext>
            </a:extLst>
          </p:cNvPr>
          <p:cNvSpPr/>
          <p:nvPr/>
        </p:nvSpPr>
        <p:spPr>
          <a:xfrm flipH="1">
            <a:off x="7065069" y="5315920"/>
            <a:ext cx="112723" cy="969266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54DEB-8587-3E4B-99C4-41E7A1648AFE}"/>
              </a:ext>
            </a:extLst>
          </p:cNvPr>
          <p:cNvSpPr txBox="1"/>
          <p:nvPr/>
        </p:nvSpPr>
        <p:spPr>
          <a:xfrm>
            <a:off x="7167628" y="2422304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56B62-9216-7545-AE55-BB71AF417D50}"/>
              </a:ext>
            </a:extLst>
          </p:cNvPr>
          <p:cNvSpPr txBox="1"/>
          <p:nvPr/>
        </p:nvSpPr>
        <p:spPr>
          <a:xfrm>
            <a:off x="7167628" y="4093448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93C8E-F559-8C49-9143-8ACEFDA12290}"/>
              </a:ext>
            </a:extLst>
          </p:cNvPr>
          <p:cNvSpPr txBox="1"/>
          <p:nvPr/>
        </p:nvSpPr>
        <p:spPr>
          <a:xfrm>
            <a:off x="7167628" y="4821355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043AA-6CAD-9140-99B5-0E1559D478A4}"/>
              </a:ext>
            </a:extLst>
          </p:cNvPr>
          <p:cNvSpPr txBox="1"/>
          <p:nvPr/>
        </p:nvSpPr>
        <p:spPr>
          <a:xfrm>
            <a:off x="7170075" y="5646666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D237C-2CA0-5646-B07D-7FA7F998209D}"/>
              </a:ext>
            </a:extLst>
          </p:cNvPr>
          <p:cNvSpPr txBox="1"/>
          <p:nvPr/>
        </p:nvSpPr>
        <p:spPr>
          <a:xfrm>
            <a:off x="-11171" y="94676"/>
            <a:ext cx="3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7AF05-DC10-0347-B04F-9B002F08B840}"/>
              </a:ext>
            </a:extLst>
          </p:cNvPr>
          <p:cNvSpPr txBox="1"/>
          <p:nvPr/>
        </p:nvSpPr>
        <p:spPr>
          <a:xfrm>
            <a:off x="7167628" y="94676"/>
            <a:ext cx="3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3</cp:revision>
  <dcterms:created xsi:type="dcterms:W3CDTF">2022-03-01T15:50:31Z</dcterms:created>
  <dcterms:modified xsi:type="dcterms:W3CDTF">2022-05-14T08:11:58Z</dcterms:modified>
</cp:coreProperties>
</file>