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7" r:id="rId2"/>
  </p:sldIdLst>
  <p:sldSz cx="97202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3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5707"/>
  </p:normalViewPr>
  <p:slideViewPr>
    <p:cSldViewPr snapToGrid="0" snapToObjects="1">
      <p:cViewPr varScale="1">
        <p:scale>
          <a:sx n="145" d="100"/>
          <a:sy n="145" d="100"/>
        </p:scale>
        <p:origin x="240" y="168"/>
      </p:cViewPr>
      <p:guideLst>
        <p:guide orient="horz" pos="1361"/>
        <p:guide pos="3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706933"/>
            <a:ext cx="7290197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268784"/>
            <a:ext cx="7290197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2A0CC9-C125-6D4D-8665-B1EE68ADB008}" type="datetimeFigureOut">
              <a:rPr lang="en-DE" smtClean="0"/>
              <a:pPr>
                <a:defRPr/>
              </a:pPr>
              <a:t>20.04.22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77543-E77F-6946-94A3-87AE885C0474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069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01B54-449E-1E43-B68D-939DA56138D0}" type="datetimeFigureOut">
              <a:rPr lang="en-DE" smtClean="0"/>
              <a:pPr>
                <a:defRPr/>
              </a:pPr>
              <a:t>20.04.22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3E86B-6410-3348-8D67-12FA1CFAFA8E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789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29978"/>
            <a:ext cx="2095932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29978"/>
            <a:ext cx="6166292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BAE2DB-CCFE-0B4F-9701-176178FDECA6}" type="datetimeFigureOut">
              <a:rPr lang="en-DE" smtClean="0"/>
              <a:pPr>
                <a:defRPr/>
              </a:pPr>
              <a:t>20.04.22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49C45-67A7-8948-80AF-F911EC26D4C2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572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A7883C-C151-A14A-9B39-F638B7ECD34F}" type="datetimeFigureOut">
              <a:rPr lang="en-DE" smtClean="0"/>
              <a:pPr>
                <a:defRPr/>
              </a:pPr>
              <a:t>20.04.22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79455-850E-1049-ABC3-7DD4CB85601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1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076898"/>
            <a:ext cx="8383727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890725"/>
            <a:ext cx="8383727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4D394-0C85-8E4A-A815-2932B897FBBC}" type="datetimeFigureOut">
              <a:rPr lang="en-DE" smtClean="0"/>
              <a:pPr>
                <a:defRPr/>
              </a:pPr>
              <a:t>20.04.22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A6AA6-D283-5745-A40C-C50339B5A58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293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149890"/>
            <a:ext cx="4131112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149890"/>
            <a:ext cx="4131112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669D8-38F0-2147-A556-4A33C64A2421}" type="datetimeFigureOut">
              <a:rPr lang="en-DE" smtClean="0"/>
              <a:pPr>
                <a:defRPr/>
              </a:pPr>
              <a:t>20.04.22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6A8CD-AA15-A145-A4D5-57079BE71A7C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47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29978"/>
            <a:ext cx="8383727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058899"/>
            <a:ext cx="41121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577849"/>
            <a:ext cx="411212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058899"/>
            <a:ext cx="413237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577849"/>
            <a:ext cx="4132378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5404B-D8E5-924C-8F9C-956FFA49429B}" type="datetimeFigureOut">
              <a:rPr lang="en-DE" smtClean="0"/>
              <a:pPr>
                <a:defRPr/>
              </a:pPr>
              <a:t>20.04.22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DA4D7-F934-D54B-9F9E-972006390E25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725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19067-E356-8F42-9A88-B2274332F7B7}" type="datetimeFigureOut">
              <a:rPr lang="en-DE" smtClean="0"/>
              <a:pPr>
                <a:defRPr/>
              </a:pPr>
              <a:t>20.04.22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D1F68-47F3-B046-84B6-76575CEAE29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337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C5F16-FC34-5541-A99C-663476D71DCA}" type="datetimeFigureOut">
              <a:rPr lang="en-DE" smtClean="0"/>
              <a:pPr>
                <a:defRPr/>
              </a:pPr>
              <a:t>20.04.22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8B44D-DE9B-2B46-9978-56F5EF54522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48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87972"/>
            <a:ext cx="313503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621941"/>
            <a:ext cx="4920883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295877"/>
            <a:ext cx="313503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CAF902-8D06-A34E-82F1-EC5CF9ABA77B}" type="datetimeFigureOut">
              <a:rPr lang="en-DE" smtClean="0"/>
              <a:pPr>
                <a:defRPr/>
              </a:pPr>
              <a:t>20.04.22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8B04E-DCCF-3A45-90EA-B9447C75BEF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055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87972"/>
            <a:ext cx="313503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621941"/>
            <a:ext cx="4920883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295877"/>
            <a:ext cx="313503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98CE83-E174-DE42-92D2-92C348FFE687}" type="datetimeFigureOut">
              <a:rPr lang="en-DE" smtClean="0"/>
              <a:pPr>
                <a:defRPr/>
              </a:pPr>
              <a:t>20.04.22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4C9A3-B507-2946-AE53-7DC0FDE8EA9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16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29978"/>
            <a:ext cx="838372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149890"/>
            <a:ext cx="838372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4003618"/>
            <a:ext cx="218705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B92440-CA05-C341-8B43-E61E6A510885}" type="datetimeFigureOut">
              <a:rPr lang="en-DE" smtClean="0"/>
              <a:pPr>
                <a:defRPr/>
              </a:pPr>
              <a:t>20.04.22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4003618"/>
            <a:ext cx="328058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4003618"/>
            <a:ext cx="218705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B862E8-ECA1-DC4F-ACD4-015587432F57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77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33CEFE-2577-8246-B3D6-A2133216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34"/>
          <a:stretch/>
        </p:blipFill>
        <p:spPr>
          <a:xfrm>
            <a:off x="158884" y="363638"/>
            <a:ext cx="5026339" cy="39189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C03E87-0344-2641-B531-F2C13C44EA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51562" y="245108"/>
            <a:ext cx="4054571" cy="3918967"/>
          </a:xfrm>
          <a:prstGeom prst="rect">
            <a:avLst/>
          </a:prstGeom>
        </p:spPr>
      </p:pic>
      <p:sp>
        <p:nvSpPr>
          <p:cNvPr id="31" name="TextBox 4">
            <a:extLst>
              <a:ext uri="{FF2B5EF4-FFF2-40B4-BE49-F238E27FC236}">
                <a16:creationId xmlns:a16="http://schemas.microsoft.com/office/drawing/2014/main" id="{C742E70B-B676-4F41-B390-01141EC2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59" y="63855"/>
            <a:ext cx="477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B177A7D2-26E6-C011-0E83-5E5E71FD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401" y="63855"/>
            <a:ext cx="477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6643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24</cp:revision>
  <dcterms:created xsi:type="dcterms:W3CDTF">2022-02-21T21:14:47Z</dcterms:created>
  <dcterms:modified xsi:type="dcterms:W3CDTF">2022-04-20T15:19:22Z</dcterms:modified>
</cp:coreProperties>
</file>