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4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03"/>
    <p:restoredTop sz="95707"/>
  </p:normalViewPr>
  <p:slideViewPr>
    <p:cSldViewPr snapToGrid="0" snapToObjects="1">
      <p:cViewPr varScale="1">
        <p:scale>
          <a:sx n="133" d="100"/>
          <a:sy n="133" d="100"/>
        </p:scale>
        <p:origin x="240" y="472"/>
      </p:cViewPr>
      <p:guideLst>
        <p:guide orient="horz" pos="2041"/>
        <p:guide pos="4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A0CC9-C125-6D4D-8665-B1EE68ADB008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77543-E77F-6946-94A3-87AE885C0474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01B54-449E-1E43-B68D-939DA56138D0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E86B-6410-3348-8D67-12FA1CFAFA8E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694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AE2DB-CCFE-0B4F-9701-176178FDECA6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9C45-67A7-8948-80AF-F911EC26D4C2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15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7883C-C151-A14A-9B39-F638B7ECD34F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9455-850E-1049-ABC3-7DD4CB85601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4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4D394-0C85-8E4A-A815-2932B897FBBC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A6AA6-D283-5745-A40C-C50339B5A58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75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669D8-38F0-2147-A556-4A33C64A2421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A8CD-AA15-A145-A4D5-57079BE71A7C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18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404B-D8E5-924C-8F9C-956FFA49429B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4D7-F934-D54B-9F9E-972006390E25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26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19067-E356-8F42-9A88-B2274332F7B7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D1F68-47F3-B046-84B6-76575CEAE29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33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C5F16-FC34-5541-A99C-663476D71DCA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8B44D-DE9B-2B46-9978-56F5EF54522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47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AF902-8D06-A34E-82F1-EC5CF9ABA77B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8B04E-DCCF-3A45-90EA-B9447C75BEF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00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8CE83-E174-DE42-92D2-92C348FFE687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C9A3-B507-2946-AE53-7DC0FDE8EA9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26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45010"/>
            <a:ext cx="111783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725046"/>
            <a:ext cx="111783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B862E8-ECA1-DC4F-ACD4-015587432F57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0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156DC5B1-528B-A74D-9A43-203DFC8C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0" y="-8597"/>
            <a:ext cx="312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65D8EE6-7054-164A-832B-92977C77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782" y="-8597"/>
            <a:ext cx="477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3C210-E670-6A1C-CE19-2181A3A7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1878" y="176378"/>
            <a:ext cx="2557021" cy="6249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BCED17-0DA5-0413-82FF-2938ACAC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61348" y="99394"/>
            <a:ext cx="9336673" cy="6403471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18D58B1B-CBDE-734C-9FF5-FDAB3984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633" y="-8596"/>
            <a:ext cx="477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664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26</cp:revision>
  <dcterms:created xsi:type="dcterms:W3CDTF">2022-02-21T21:14:47Z</dcterms:created>
  <dcterms:modified xsi:type="dcterms:W3CDTF">2022-07-13T11:12:55Z</dcterms:modified>
</cp:coreProperties>
</file>