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63997-28B4-45D9-9DCD-0B7830947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DB2F81-059C-4696-8F15-9534634DB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5702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Rockwell</vt:lpstr>
      <vt:lpstr>Galeria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WILLMACK</dc:creator>
  <cp:lastModifiedBy>WILLMACK</cp:lastModifiedBy>
  <cp:revision>1</cp:revision>
  <dcterms:created xsi:type="dcterms:W3CDTF">2019-10-30T16:27:30Z</dcterms:created>
  <dcterms:modified xsi:type="dcterms:W3CDTF">2019-10-30T16:27:54Z</dcterms:modified>
</cp:coreProperties>
</file>