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8" r:id="rId15"/>
    <p:sldId id="272" r:id="rId16"/>
    <p:sldId id="273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74" r:id="rId27"/>
    <p:sldId id="275" r:id="rId28"/>
    <p:sldId id="276" r:id="rId29"/>
    <p:sldId id="277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006C31"/>
    <a:srgbClr val="0086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7A1C5-3858-4BD6-A546-1B130AA1BE08}" type="datetimeFigureOut">
              <a:rPr lang="en-US"/>
              <a:pPr/>
              <a:t>10/23/2014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2FC05-FAE1-4440-921C-50678C69458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0277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1806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8433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8697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955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1100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9578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0942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3322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9827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367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310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6694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322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333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359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267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1672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094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0460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095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0665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6899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7039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2522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6262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3849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2734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4558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2173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947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2845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D89E-F8D6-4D1D-8BFD-B2488F748407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2305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2503" y="1332789"/>
            <a:ext cx="4964715" cy="3228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da solução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sz="3600" dirty="0" smtClean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Quais </a:t>
            </a: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funcionalidades?</a:t>
            </a:r>
          </a:p>
          <a:p>
            <a:r>
              <a:rPr lang="pt-BR" dirty="0"/>
              <a:t>Cálculo IMC, Cálculos de calorias </a:t>
            </a:r>
            <a:r>
              <a:rPr lang="pt-BR" dirty="0" smtClean="0"/>
              <a:t>ingeridas, projeção de perda ou ganho de peso.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i="1" dirty="0" smtClean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Funcionamento </a:t>
            </a: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básico do sistema?</a:t>
            </a:r>
          </a:p>
          <a:p>
            <a:r>
              <a:rPr lang="pt-BR" dirty="0"/>
              <a:t>Gerenciamento de </a:t>
            </a:r>
            <a:r>
              <a:rPr lang="pt-BR" dirty="0" smtClean="0"/>
              <a:t>calorias</a:t>
            </a:r>
          </a:p>
          <a:p>
            <a:r>
              <a:rPr lang="pt-BR" dirty="0" smtClean="0"/>
              <a:t>Realizar Pesagem</a:t>
            </a:r>
          </a:p>
          <a:p>
            <a:r>
              <a:rPr lang="pt-BR" dirty="0" smtClean="0"/>
              <a:t>Cadastrar Exercícios Realizados</a:t>
            </a:r>
          </a:p>
          <a:p>
            <a:pPr>
              <a:buNone/>
            </a:pPr>
            <a:endParaRPr lang="pt-BR" sz="3600" dirty="0" smtClean="0"/>
          </a:p>
          <a:p>
            <a:pPr>
              <a:buNone/>
            </a:pPr>
            <a:r>
              <a:rPr lang="pt-BR" sz="3600" dirty="0" smtClean="0"/>
              <a:t>	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Tecnologias e Ferramentas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pt-BR" sz="3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Tecnologias Utilizadas:</a:t>
            </a:r>
          </a:p>
          <a:p>
            <a:pPr algn="ctr">
              <a:buNone/>
            </a:pPr>
            <a:r>
              <a:rPr lang="pt-BR" sz="3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PHP, CSS, MySQL, AJAX, JavaScript</a:t>
            </a:r>
          </a:p>
          <a:p>
            <a:pPr algn="ctr">
              <a:buNone/>
            </a:pPr>
            <a:endParaRPr lang="pt-BR" sz="3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buNone/>
            </a:pPr>
            <a:r>
              <a:rPr lang="pt-BR" sz="3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Ferramentas Utilizadas</a:t>
            </a:r>
          </a:p>
          <a:p>
            <a:pPr algn="ctr">
              <a:buNone/>
            </a:pPr>
            <a:r>
              <a:rPr lang="pt-BR" sz="3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Sublime, Google </a:t>
            </a:r>
            <a:r>
              <a:rPr lang="pt-BR" sz="3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Chrome</a:t>
            </a:r>
            <a:r>
              <a:rPr lang="pt-BR" sz="3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pt-BR" sz="3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GitHub</a:t>
            </a:r>
            <a:r>
              <a:rPr lang="pt-BR" sz="3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pt-BR" sz="3600" dirty="0" err="1"/>
              <a:t>DreamWeaver</a:t>
            </a:r>
            <a:r>
              <a:rPr lang="pt-BR" sz="3600" dirty="0"/>
              <a:t>, </a:t>
            </a:r>
            <a:r>
              <a:rPr lang="pt-BR" sz="3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Acess</a:t>
            </a:r>
            <a:r>
              <a:rPr lang="pt-BR" sz="3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Tecnologias e Ferramentas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95536" y="2924944"/>
            <a:ext cx="8229600" cy="2509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pt-BR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pt-BR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/>
            </a:r>
            <a:br>
              <a:rPr kumimoji="0" lang="pt-BR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</a:br>
            <a:r>
              <a:rPr kumimoji="0" lang="pt-BR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Hospedagem(a definir), Jquery, Less(em analise)</a:t>
            </a:r>
          </a:p>
        </p:txBody>
      </p:sp>
      <p:sp>
        <p:nvSpPr>
          <p:cNvPr id="5" name="Retângulo 4"/>
          <p:cNvSpPr/>
          <p:nvPr/>
        </p:nvSpPr>
        <p:spPr>
          <a:xfrm>
            <a:off x="1331640" y="1844824"/>
            <a:ext cx="6408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ea typeface="Segoe UI" pitchFamily="34" charset="0"/>
                <a:cs typeface="Segoe UI" pitchFamily="34" charset="0"/>
              </a:rPr>
              <a:t>Recursos, </a:t>
            </a:r>
            <a:r>
              <a:rPr lang="pt-BR" sz="3200" b="1" dirty="0" smtClean="0">
                <a:ea typeface="Segoe UI" pitchFamily="34" charset="0"/>
                <a:cs typeface="Segoe UI" pitchFamily="34" charset="0"/>
              </a:rPr>
              <a:t>bibliotecas e </a:t>
            </a:r>
            <a:r>
              <a:rPr lang="pt-BR" sz="3200" b="1" dirty="0" smtClean="0">
                <a:ea typeface="Segoe UI" pitchFamily="34" charset="0"/>
                <a:cs typeface="Segoe UI" pitchFamily="34" charset="0"/>
              </a:rPr>
              <a:t>frameworks</a:t>
            </a:r>
            <a:endParaRPr lang="pt-B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Tecnologias e Ferramentas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 smtClean="0"/>
              <a:t>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Qual o motivo das escolhas realizadas?</a:t>
            </a:r>
          </a:p>
          <a:p>
            <a:pPr>
              <a:buFontTx/>
              <a:buChar char="-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Linguagem PHP: Interesse no aprendizado </a:t>
            </a:r>
          </a:p>
          <a:p>
            <a:pPr>
              <a:buFontTx/>
              <a:buChar char="-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MySQL: Ótimo SGBD para a criação e manipulação de banco de dados relacionais</a:t>
            </a:r>
          </a:p>
          <a:p>
            <a:pPr>
              <a:buFontTx/>
              <a:buChar char="-"/>
            </a:pP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GitHub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 Amplamente utilizado para controle de versões e desenvolvimento em grupo</a:t>
            </a:r>
          </a:p>
          <a:p>
            <a:pPr>
              <a:buFontTx/>
              <a:buChar char="-"/>
            </a:pPr>
            <a:endParaRPr lang="pt-BR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DreamWeaver</a:t>
            </a:r>
            <a:r>
              <a:rPr lang="pt-BR" dirty="0" smtClean="0"/>
              <a:t>: Ágil para criar interfaces e organizar o projeto</a:t>
            </a:r>
          </a:p>
          <a:p>
            <a:r>
              <a:rPr lang="pt-BR" dirty="0" smtClean="0"/>
              <a:t>Access: utilizado para trabalhar no tratamento das bases de dados pesquisadas</a:t>
            </a:r>
          </a:p>
          <a:p>
            <a:r>
              <a:rPr lang="pt-BR" dirty="0" smtClean="0"/>
              <a:t>Sublime: Agradável para trabalhar no código, rápido, fácil </a:t>
            </a:r>
          </a:p>
          <a:p>
            <a:r>
              <a:rPr lang="pt-BR" dirty="0" smtClean="0"/>
              <a:t>Google </a:t>
            </a:r>
            <a:r>
              <a:rPr lang="pt-BR" dirty="0" err="1" smtClean="0"/>
              <a:t>Chrome</a:t>
            </a:r>
            <a:r>
              <a:rPr lang="pt-BR" dirty="0" smtClean="0"/>
              <a:t>: Apenas utilizado para testar a aplicação.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056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Arquitetura do Sistema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Product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backlog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>
              <a:buNone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Gerenciamento do projeto/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kanban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>
              <a:buNone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Modelo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ER</a:t>
            </a:r>
          </a:p>
          <a:p>
            <a:pPr lvl="1">
              <a:buNone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Protótipos de interface</a:t>
            </a:r>
            <a:endParaRPr lang="pt-BR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Arquitetura do Sistema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886700" cy="1325563"/>
          </a:xfrm>
        </p:spPr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Gerenciamento do Projeto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C:\Users\Adriano\Desktop\trell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25252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886700" cy="1325563"/>
          </a:xfrm>
        </p:spPr>
        <p:txBody>
          <a:bodyPr/>
          <a:lstStyle/>
          <a:p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Backlog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4" name="Picture 2" descr="C:\Users\Adriano\Desktop\back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84784"/>
            <a:ext cx="7061200" cy="49545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Backlog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098" name="Picture 2" descr="C:\Users\Adriano\Desktop\backlog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348880"/>
            <a:ext cx="7059613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 Grupo</a:t>
            </a:r>
            <a:endParaRPr lang="pt-BR" sz="6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endParaRPr lang="pt-BR" sz="3600" dirty="0"/>
          </a:p>
          <a:p>
            <a:r>
              <a:rPr lang="pt-BR" b="1" dirty="0"/>
              <a:t>Adriano Duarte </a:t>
            </a:r>
            <a:r>
              <a:rPr lang="pt-BR" dirty="0" smtClean="0"/>
              <a:t>– Sem experiência na área. </a:t>
            </a:r>
            <a:endParaRPr lang="pt-BR" dirty="0" smtClean="0"/>
          </a:p>
          <a:p>
            <a:r>
              <a:rPr lang="pt-BR" dirty="0" smtClean="0"/>
              <a:t>Função </a:t>
            </a:r>
            <a:r>
              <a:rPr lang="pt-BR" dirty="0"/>
              <a:t>na equipe: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 e </a:t>
            </a:r>
            <a:r>
              <a:rPr lang="pt-BR" dirty="0"/>
              <a:t>Desenvolvedor</a:t>
            </a:r>
          </a:p>
          <a:p>
            <a:r>
              <a:rPr lang="pt-BR" b="1" dirty="0"/>
              <a:t>Bruno Macedo </a:t>
            </a:r>
            <a:r>
              <a:rPr lang="pt-BR" dirty="0"/>
              <a:t>- -- .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Função </a:t>
            </a:r>
            <a:r>
              <a:rPr lang="pt-BR" dirty="0"/>
              <a:t>na equipe: </a:t>
            </a:r>
            <a:r>
              <a:rPr lang="pt-BR" dirty="0" err="1"/>
              <a:t>Scrum</a:t>
            </a:r>
            <a:r>
              <a:rPr lang="pt-BR" dirty="0"/>
              <a:t> </a:t>
            </a:r>
            <a:r>
              <a:rPr lang="pt-BR" dirty="0" err="1"/>
              <a:t>Master</a:t>
            </a:r>
            <a:r>
              <a:rPr lang="pt-BR" dirty="0"/>
              <a:t>, Desenvolvedor</a:t>
            </a:r>
          </a:p>
          <a:p>
            <a:r>
              <a:rPr lang="pt-BR" b="1" dirty="0" err="1"/>
              <a:t>Tailor</a:t>
            </a:r>
            <a:r>
              <a:rPr lang="pt-BR" b="1" dirty="0"/>
              <a:t> </a:t>
            </a:r>
            <a:r>
              <a:rPr lang="pt-BR" b="1" dirty="0" err="1"/>
              <a:t>Figueiro</a:t>
            </a:r>
            <a:r>
              <a:rPr lang="pt-BR" b="1" dirty="0"/>
              <a:t> </a:t>
            </a:r>
            <a:r>
              <a:rPr lang="pt-BR" dirty="0"/>
              <a:t>- </a:t>
            </a:r>
            <a:r>
              <a:rPr lang="pt-BR" dirty="0" smtClean="0"/>
              <a:t>--. 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Função </a:t>
            </a:r>
            <a:r>
              <a:rPr lang="pt-BR" dirty="0"/>
              <a:t>na equipe: Desenvolvedor</a:t>
            </a:r>
          </a:p>
          <a:p>
            <a:r>
              <a:rPr lang="pt-BR" b="1" dirty="0"/>
              <a:t>Leon Dias </a:t>
            </a:r>
            <a:r>
              <a:rPr lang="pt-BR" dirty="0" smtClean="0"/>
              <a:t>– Experiência em Banco de Dados. </a:t>
            </a:r>
          </a:p>
          <a:p>
            <a:pPr>
              <a:buNone/>
            </a:pPr>
            <a:r>
              <a:rPr lang="pt-BR" dirty="0" smtClean="0"/>
              <a:t>	Função </a:t>
            </a:r>
            <a:r>
              <a:rPr lang="pt-BR" dirty="0"/>
              <a:t>na equipe: </a:t>
            </a:r>
            <a:r>
              <a:rPr lang="pt-BR" dirty="0" smtClean="0"/>
              <a:t>Desenvolvedor.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Modelo ER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22" name="Picture 2" descr="C:\Users\Adriano\Documents\GitHub\Kcal-Control\Diagrama ER\Diagramas\Kcal-Control_Diagrama_ER_versao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8572500" cy="2952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Protótipos de interface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148" name="Picture 4" descr="C:\Users\Adriano\Desktop\pro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6439644" cy="49749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Protótipos de interface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171" name="Picture 3" descr="C:\Users\Adriano\Desktop\pro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7577361" cy="5035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Protótipos de interface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194" name="Picture 2" descr="C:\Users\Adriano\Desktop\prot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44001" cy="4676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Protótipos de interface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218" name="Picture 2" descr="C:\Users\Adriano\Desktop\prot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7488832" cy="52343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886700" cy="1325563"/>
          </a:xfrm>
        </p:spPr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 de interface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42" name="Picture 2" descr="C:\Users\Adriano\Desktop\prot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340768"/>
            <a:ext cx="4080808" cy="5279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Andamento do Projeto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Quem fez o que ?</a:t>
            </a:r>
          </a:p>
          <a:p>
            <a:pPr>
              <a:buNone/>
            </a:pPr>
            <a:endParaRPr lang="pt-BR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Adriano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–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Backlog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do produto e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back-end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Bruno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– Front-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end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e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back-end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Leon</a:t>
            </a:r>
            <a:r>
              <a:rPr lang="pt-BR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– Banco </a:t>
            </a:r>
            <a:r>
              <a:rPr lang="pt-BR" dirty="0"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Dados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Tailor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– Front-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end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e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back-end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Andamento do Projeto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	</a:t>
            </a: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Dificuldades superadas?</a:t>
            </a:r>
          </a:p>
          <a:p>
            <a:pPr>
              <a:buNone/>
            </a:pP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- Inexperiência de desenvolvimento em grupo	</a:t>
            </a:r>
          </a:p>
          <a:p>
            <a:pPr>
              <a:buNone/>
            </a:pP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- Desorganização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Retrospectiva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sz="3600" b="1" dirty="0" smtClean="0"/>
              <a:t>	</a:t>
            </a:r>
            <a:r>
              <a:rPr lang="pt-BR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Retrospectiva:</a:t>
            </a:r>
          </a:p>
          <a:p>
            <a:pPr>
              <a:buNone/>
            </a:pPr>
            <a:r>
              <a:rPr lang="pt-BR" sz="3600" b="1" i="1" dirty="0" smtClean="0"/>
              <a:t>	</a:t>
            </a:r>
          </a:p>
          <a:p>
            <a:pPr>
              <a:buNone/>
            </a:pPr>
            <a:r>
              <a:rPr lang="pt-BR" sz="3600" b="1" i="1" dirty="0" smtClean="0"/>
              <a:t>	 Aspectos positivos: </a:t>
            </a:r>
            <a:r>
              <a:rPr lang="pt-BR" sz="3600" i="1" dirty="0" smtClean="0"/>
              <a:t>Criatividade, </a:t>
            </a:r>
            <a:r>
              <a:rPr lang="pt-BR" sz="3600" i="1" dirty="0" smtClean="0"/>
              <a:t>interesse </a:t>
            </a:r>
            <a:r>
              <a:rPr lang="pt-BR" sz="3600" i="1" dirty="0" smtClean="0"/>
              <a:t>em novas </a:t>
            </a:r>
            <a:r>
              <a:rPr lang="pt-BR" sz="3600" i="1" dirty="0" smtClean="0"/>
              <a:t>tecnologias, a</a:t>
            </a:r>
            <a:r>
              <a:rPr lang="pt-BR" sz="3600" i="1" dirty="0" smtClean="0"/>
              <a:t>p</a:t>
            </a:r>
            <a:r>
              <a:rPr lang="pt-BR" sz="3600" i="1" dirty="0" smtClean="0"/>
              <a:t>licação </a:t>
            </a:r>
            <a:r>
              <a:rPr lang="pt-BR" sz="3600" i="1" dirty="0" smtClean="0"/>
              <a:t>dos conhecimentos adquiridos até o presente momento, troca de experiências acadêmicas.</a:t>
            </a:r>
            <a:endParaRPr lang="pt-BR" sz="3600" b="1" i="1" dirty="0" smtClean="0"/>
          </a:p>
          <a:p>
            <a:pPr>
              <a:buNone/>
            </a:pPr>
            <a:r>
              <a:rPr lang="pt-BR" sz="3600" b="1" i="1" dirty="0" smtClean="0"/>
              <a:t>	 Aspectos a melhorar: </a:t>
            </a:r>
            <a:r>
              <a:rPr lang="pt-BR" sz="3600" i="1" dirty="0" smtClean="0"/>
              <a:t>Comunicação do Grupo, disponibilidade de tempo, foco nos pontos principais do projeto e suas respectivas entregas, entrosamento entre a equipe.</a:t>
            </a:r>
            <a:r>
              <a:rPr lang="pt-BR" sz="3600" b="1" i="1" dirty="0" smtClean="0"/>
              <a:t> 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  <a:p>
            <a:pPr>
              <a:buNone/>
            </a:pP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Próximas ações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 smtClean="0"/>
              <a:t>	- </a:t>
            </a:r>
            <a:r>
              <a:rPr lang="pt-BR" sz="3600" smtClean="0"/>
              <a:t>Desenvolver </a:t>
            </a:r>
            <a:r>
              <a:rPr lang="pt-BR" sz="3600" smtClean="0"/>
              <a:t>funcionalidades </a:t>
            </a:r>
            <a:r>
              <a:rPr lang="pt-BR" sz="3600" dirty="0" smtClean="0"/>
              <a:t>de menos complexidade tais como: cadastro de usuário, </a:t>
            </a:r>
            <a:r>
              <a:rPr lang="pt-BR" sz="3600" dirty="0" err="1" smtClean="0"/>
              <a:t>login</a:t>
            </a:r>
            <a:r>
              <a:rPr lang="pt-BR" sz="3600" dirty="0" smtClean="0"/>
              <a:t>, melhor estruturação do código, pesagem etc.	</a:t>
            </a:r>
            <a:r>
              <a:rPr lang="pt-BR" sz="3600" b="1" i="1" dirty="0" smtClean="0"/>
              <a:t> </a:t>
            </a:r>
          </a:p>
          <a:p>
            <a:pPr>
              <a:buNone/>
            </a:pPr>
            <a:endParaRPr lang="pt-BR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Apresentação geral do projeto: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pt-BR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Principais ideias: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pt-BR" sz="3600" dirty="0"/>
              <a:t>Um </a:t>
            </a:r>
            <a:r>
              <a:rPr lang="pt-BR" sz="3600" dirty="0" err="1"/>
              <a:t>app</a:t>
            </a:r>
            <a:r>
              <a:rPr lang="pt-BR" sz="3600" dirty="0"/>
              <a:t> para controlar calorias ingeridas no </a:t>
            </a:r>
            <a:r>
              <a:rPr lang="pt-BR" sz="3600" dirty="0" smtClean="0"/>
              <a:t>dia-a-dia;</a:t>
            </a:r>
            <a:endParaRPr lang="pt-BR" sz="3600" dirty="0"/>
          </a:p>
          <a:p>
            <a:r>
              <a:rPr lang="pt-BR" sz="3600" dirty="0"/>
              <a:t>Jogo de </a:t>
            </a:r>
            <a:r>
              <a:rPr lang="pt-BR" sz="3600" dirty="0" smtClean="0"/>
              <a:t>cartas;</a:t>
            </a:r>
            <a:endParaRPr lang="pt-BR" sz="3600" dirty="0"/>
          </a:p>
          <a:p>
            <a:r>
              <a:rPr lang="pt-BR" sz="3600" dirty="0"/>
              <a:t>Jogo de </a:t>
            </a:r>
            <a:r>
              <a:rPr lang="pt-BR" sz="3600" dirty="0" err="1"/>
              <a:t>rpg</a:t>
            </a:r>
            <a:r>
              <a:rPr lang="pt-BR" sz="3600" dirty="0"/>
              <a:t> de </a:t>
            </a:r>
            <a:r>
              <a:rPr lang="pt-BR" sz="3600" dirty="0" smtClean="0"/>
              <a:t>cartas;</a:t>
            </a:r>
            <a:endParaRPr lang="pt-BR" sz="3600" dirty="0"/>
          </a:p>
          <a:p>
            <a:r>
              <a:rPr lang="pt-BR" sz="3600" dirty="0"/>
              <a:t>Aplicação web para localização de </a:t>
            </a:r>
            <a:r>
              <a:rPr lang="pt-BR" sz="3600" dirty="0" smtClean="0"/>
              <a:t>restaurantes;</a:t>
            </a:r>
          </a:p>
          <a:p>
            <a:endParaRPr lang="pt-BR" sz="3600" dirty="0"/>
          </a:p>
          <a:p>
            <a:pPr>
              <a:buNone/>
            </a:pP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do problema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Qual </a:t>
            </a: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problema o projeto visa resolver?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</a:t>
            </a:r>
          </a:p>
          <a:p>
            <a:pPr>
              <a:buNone/>
            </a:pPr>
            <a:r>
              <a:rPr lang="pt-BR" sz="3600" dirty="0"/>
              <a:t>	</a:t>
            </a:r>
            <a:r>
              <a:rPr lang="pt-BR" sz="3600" dirty="0" smtClean="0"/>
              <a:t>Dificuldade </a:t>
            </a:r>
            <a:r>
              <a:rPr lang="pt-BR" sz="3600" dirty="0"/>
              <a:t>no manuseamento </a:t>
            </a:r>
            <a:r>
              <a:rPr lang="pt-BR" sz="3600" dirty="0" smtClean="0"/>
              <a:t>dos </a:t>
            </a:r>
            <a:r>
              <a:rPr lang="pt-BR" sz="3600" dirty="0" err="1"/>
              <a:t>apps</a:t>
            </a:r>
            <a:r>
              <a:rPr lang="pt-BR" sz="3600" dirty="0"/>
              <a:t> dos concorrentes, maior facilidade no controle de calorias.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do problema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78867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3600" dirty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Análise da concorrência: 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7" name="Picture 3" descr="C:\Users\Adriano\Desktop\concorrenci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5760640" cy="4083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do problema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Comparativos realizados: 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</a:t>
            </a:r>
          </a:p>
          <a:p>
            <a:pPr>
              <a:buNone/>
            </a:pPr>
            <a:r>
              <a:rPr lang="pt-BR" sz="3600" dirty="0"/>
              <a:t>	 Facilidade no uso, cálculos de </a:t>
            </a:r>
            <a:r>
              <a:rPr lang="pt-BR" sz="3600" dirty="0" smtClean="0"/>
              <a:t>IMC, cálculos </a:t>
            </a:r>
            <a:r>
              <a:rPr lang="pt-BR" sz="3600" dirty="0"/>
              <a:t>de </a:t>
            </a:r>
            <a:r>
              <a:rPr lang="pt-BR" sz="3600" dirty="0" smtClean="0"/>
              <a:t>calorias, </a:t>
            </a:r>
            <a:r>
              <a:rPr lang="pt-BR" sz="3600" dirty="0"/>
              <a:t>base de </a:t>
            </a:r>
            <a:r>
              <a:rPr lang="pt-BR" sz="3600" dirty="0" smtClean="0"/>
              <a:t>dados e funcionalidades.</a:t>
            </a:r>
            <a:endParaRPr lang="pt-BR" sz="3600" dirty="0"/>
          </a:p>
          <a:p>
            <a:pPr>
              <a:buNone/>
            </a:pP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do problema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Aspecto diferencial do projeto: 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</a:t>
            </a:r>
          </a:p>
          <a:p>
            <a:pPr>
              <a:buNone/>
            </a:pPr>
            <a:r>
              <a:rPr lang="pt-BR" sz="3600" dirty="0" smtClean="0"/>
              <a:t>	 Fácil </a:t>
            </a:r>
            <a:r>
              <a:rPr lang="pt-BR" sz="3600" dirty="0"/>
              <a:t>de usar, maior controle sobre as calorias ingeridas, responsivo.</a:t>
            </a:r>
          </a:p>
          <a:p>
            <a:pPr>
              <a:buNone/>
            </a:pP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Objetivos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pt-BR" sz="3600" dirty="0" smtClean="0"/>
              <a:t>Boa </a:t>
            </a:r>
            <a:r>
              <a:rPr lang="pt-BR" sz="3600" dirty="0" smtClean="0"/>
              <a:t>usabilidade </a:t>
            </a:r>
            <a:r>
              <a:rPr lang="pt-BR" sz="3600" dirty="0" smtClean="0"/>
              <a:t>em </a:t>
            </a:r>
            <a:r>
              <a:rPr lang="pt-BR" sz="3600" dirty="0" smtClean="0"/>
              <a:t>diferentes plataformas</a:t>
            </a:r>
          </a:p>
          <a:p>
            <a:pPr>
              <a:buFontTx/>
              <a:buChar char="-"/>
            </a:pPr>
            <a:endParaRPr lang="pt-BR" sz="3600" dirty="0" smtClean="0"/>
          </a:p>
          <a:p>
            <a:pPr>
              <a:buFontTx/>
              <a:buChar char="-"/>
            </a:pPr>
            <a:r>
              <a:rPr lang="pt-BR" sz="3600" dirty="0" smtClean="0"/>
              <a:t>Desempenho </a:t>
            </a:r>
            <a:r>
              <a:rPr lang="pt-BR" sz="3600" dirty="0" smtClean="0"/>
              <a:t>ágil </a:t>
            </a:r>
            <a:r>
              <a:rPr lang="pt-BR" sz="3600" dirty="0" smtClean="0"/>
              <a:t>e </a:t>
            </a:r>
            <a:r>
              <a:rPr lang="pt-BR" sz="3600" dirty="0" smtClean="0"/>
              <a:t>fácil </a:t>
            </a:r>
          </a:p>
          <a:p>
            <a:pPr>
              <a:buFontTx/>
              <a:buChar char="-"/>
            </a:pPr>
            <a:endParaRPr lang="pt-BR" sz="3600" dirty="0" smtClean="0"/>
          </a:p>
          <a:p>
            <a:pPr>
              <a:buFontTx/>
              <a:buChar char="-"/>
            </a:pPr>
            <a:r>
              <a:rPr lang="pt-BR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Haver </a:t>
            </a:r>
            <a:r>
              <a:rPr lang="pt-BR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</a:t>
            </a:r>
            <a:r>
              <a:rPr lang="pt-BR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esign </a:t>
            </a:r>
            <a:r>
              <a:rPr lang="pt-BR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</a:t>
            </a:r>
            <a:r>
              <a:rPr lang="pt-BR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esponsível</a:t>
            </a:r>
            <a:endParaRPr lang="pt-BR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endParaRPr lang="pt-BR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FontTx/>
              <a:buChar char="-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Produto específico para controle de calorias com o objetivo final de controle de peso.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</a:t>
            </a:r>
          </a:p>
          <a:p>
            <a:pPr>
              <a:buNone/>
            </a:pPr>
            <a:r>
              <a:rPr lang="pt-BR" sz="3600" dirty="0" smtClean="0"/>
              <a:t>	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da solução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/>
              <a:t>	</a:t>
            </a:r>
            <a:r>
              <a:rPr lang="pt-BR" b="1" i="1" dirty="0"/>
              <a:t> </a:t>
            </a: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O que será implementado?</a:t>
            </a:r>
          </a:p>
          <a:p>
            <a:pPr>
              <a:buNone/>
            </a:pPr>
            <a:r>
              <a:rPr lang="pt-BR" dirty="0" smtClean="0"/>
              <a:t>	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Uma </a:t>
            </a:r>
            <a:r>
              <a:rPr lang="pt-BR" dirty="0"/>
              <a:t>aplicação web que gerencia e controla as calorias ingeridas.</a:t>
            </a:r>
          </a:p>
          <a:p>
            <a:pPr>
              <a:buNone/>
            </a:pP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</a:t>
            </a:r>
          </a:p>
          <a:p>
            <a:pPr>
              <a:buNone/>
            </a:pPr>
            <a:r>
              <a:rPr lang="pt-BR" sz="3600" dirty="0" smtClean="0"/>
              <a:t>	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246</Words>
  <Application>Microsoft Office PowerPoint</Application>
  <PresentationFormat>Apresentação na tela (4:3)</PresentationFormat>
  <Paragraphs>131</Paragraphs>
  <Slides>29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O Grupo</vt:lpstr>
      <vt:lpstr>Apresentação geral do projeto:</vt:lpstr>
      <vt:lpstr>Definição do problema</vt:lpstr>
      <vt:lpstr>Definição do problema</vt:lpstr>
      <vt:lpstr>Definição do problema</vt:lpstr>
      <vt:lpstr>Definição do problema</vt:lpstr>
      <vt:lpstr>Objetivos</vt:lpstr>
      <vt:lpstr>Definição da solução</vt:lpstr>
      <vt:lpstr>Definição da solução</vt:lpstr>
      <vt:lpstr>Tecnologias e Ferramentas</vt:lpstr>
      <vt:lpstr>Tecnologias e Ferramentas</vt:lpstr>
      <vt:lpstr>Tecnologias e Ferramentas</vt:lpstr>
      <vt:lpstr>Slide 14</vt:lpstr>
      <vt:lpstr>Arquitetura do Sistema</vt:lpstr>
      <vt:lpstr>Arquitetura do Sistema</vt:lpstr>
      <vt:lpstr>Gerenciamento do Projeto</vt:lpstr>
      <vt:lpstr>Backlog</vt:lpstr>
      <vt:lpstr>Backlog</vt:lpstr>
      <vt:lpstr>Modelo ER</vt:lpstr>
      <vt:lpstr>Protótipos de interface</vt:lpstr>
      <vt:lpstr>Protótipos de interface</vt:lpstr>
      <vt:lpstr>Protótipos de interface</vt:lpstr>
      <vt:lpstr>Protótipos de interface</vt:lpstr>
      <vt:lpstr>Protótipo de interface</vt:lpstr>
      <vt:lpstr>Andamento do Projeto</vt:lpstr>
      <vt:lpstr>Andamento do Projeto</vt:lpstr>
      <vt:lpstr>Retrospectiva</vt:lpstr>
      <vt:lpstr>Próximas ações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Kcal Control</dc:title>
  <dc:creator>Adriano</dc:creator>
  <cp:lastModifiedBy>Adriano</cp:lastModifiedBy>
  <cp:revision>28</cp:revision>
  <dcterms:created xsi:type="dcterms:W3CDTF">2014-10-21T18:15:31Z</dcterms:created>
  <dcterms:modified xsi:type="dcterms:W3CDTF">2014-10-23T18:24:14Z</dcterms:modified>
</cp:coreProperties>
</file>