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9"/>
  </p:notesMasterIdLst>
  <p:sldIdLst>
    <p:sldId id="256" r:id="rId2"/>
    <p:sldId id="257" r:id="rId3"/>
    <p:sldId id="258" r:id="rId4"/>
    <p:sldId id="261" r:id="rId5"/>
    <p:sldId id="262" r:id="rId6"/>
    <p:sldId id="264" r:id="rId7"/>
    <p:sldId id="265" r:id="rId8"/>
    <p:sldId id="266" r:id="rId9"/>
    <p:sldId id="268" r:id="rId10"/>
    <p:sldId id="269" r:id="rId11"/>
    <p:sldId id="270" r:id="rId12"/>
    <p:sldId id="271" r:id="rId13"/>
    <p:sldId id="278" r:id="rId14"/>
    <p:sldId id="272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74" r:id="rId25"/>
    <p:sldId id="275" r:id="rId26"/>
    <p:sldId id="276" r:id="rId27"/>
    <p:sldId id="277" r:id="rId2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A3E"/>
    <a:srgbClr val="006C31"/>
    <a:srgbClr val="0086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7A1C5-3858-4BD6-A546-1B130AA1BE08}" type="datetimeFigureOut">
              <a:rPr lang="en-US"/>
              <a:pPr/>
              <a:t>10/24/2014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52FC05-FAE1-4440-921C-50678C694586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77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FC05-FAE1-4440-921C-50678C694586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06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FC05-FAE1-4440-921C-50678C694586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97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FC05-FAE1-4440-921C-50678C694586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5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FC05-FAE1-4440-921C-50678C694586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00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FC05-FAE1-4440-921C-50678C694586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780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FC05-FAE1-4440-921C-50678C694586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42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FC05-FAE1-4440-921C-50678C694586}" type="slidenum">
              <a:rPr lang="en-US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271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FC05-FAE1-4440-921C-50678C694586}" type="slidenum">
              <a:rPr lang="en-US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74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FC05-FAE1-4440-921C-50678C694586}" type="slidenum">
              <a:rPr lang="en-US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04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FC05-FAE1-4440-921C-50678C694586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20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FC05-FAE1-4440-921C-50678C694586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94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FC05-FAE1-4440-921C-50678C694586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32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FC05-FAE1-4440-921C-50678C694586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99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FC05-FAE1-4440-921C-50678C694586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78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FC05-FAE1-4440-921C-50678C694586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72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FC05-FAE1-4440-921C-50678C694586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41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FC05-FAE1-4440-921C-50678C694586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60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FC05-FAE1-4440-921C-50678C694586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33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D89E-F8D6-4D1D-8BFD-B2488F748407}" type="datetimeFigureOut">
              <a:rPr lang="pt-BR" smtClean="0"/>
              <a:pPr/>
              <a:t>24/10/2014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E0C9-12B2-4780-A935-85F1D01DBA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6659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D89E-F8D6-4D1D-8BFD-B2488F748407}" type="datetimeFigureOut">
              <a:rPr lang="pt-BR" smtClean="0"/>
              <a:pPr/>
              <a:t>24/10/2014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E0C9-12B2-4780-A935-85F1D01DBA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8990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D89E-F8D6-4D1D-8BFD-B2488F748407}" type="datetimeFigureOut">
              <a:rPr lang="pt-BR" smtClean="0"/>
              <a:pPr/>
              <a:t>24/10/2014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E0C9-12B2-4780-A935-85F1D01DBA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0394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D89E-F8D6-4D1D-8BFD-B2488F748407}" type="datetimeFigureOut">
              <a:rPr lang="pt-BR" smtClean="0"/>
              <a:pPr/>
              <a:t>24/10/2014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E0C9-12B2-4780-A935-85F1D01DBA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5228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D89E-F8D6-4D1D-8BFD-B2488F748407}" type="datetimeFigureOut">
              <a:rPr lang="pt-BR" smtClean="0"/>
              <a:pPr/>
              <a:t>24/10/2014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E0C9-12B2-4780-A935-85F1D01DBA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628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D89E-F8D6-4D1D-8BFD-B2488F748407}" type="datetimeFigureOut">
              <a:rPr lang="pt-BR" smtClean="0"/>
              <a:pPr/>
              <a:t>24/10/2014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E0C9-12B2-4780-A935-85F1D01DBA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8495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D89E-F8D6-4D1D-8BFD-B2488F748407}" type="datetimeFigureOut">
              <a:rPr lang="pt-BR" smtClean="0"/>
              <a:pPr/>
              <a:t>24/10/2014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E0C9-12B2-4780-A935-85F1D01DBA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7343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D89E-F8D6-4D1D-8BFD-B2488F748407}" type="datetimeFigureOut">
              <a:rPr lang="pt-BR" smtClean="0"/>
              <a:pPr/>
              <a:t>24/10/2014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E0C9-12B2-4780-A935-85F1D01DBA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5582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D89E-F8D6-4D1D-8BFD-B2488F748407}" type="datetimeFigureOut">
              <a:rPr lang="pt-BR" smtClean="0"/>
              <a:pPr/>
              <a:t>24/10/2014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E0C9-12B2-4780-A935-85F1D01DBA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1734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D89E-F8D6-4D1D-8BFD-B2488F748407}" type="datetimeFigureOut">
              <a:rPr lang="pt-BR" smtClean="0"/>
              <a:pPr/>
              <a:t>24/10/2014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E0C9-12B2-4780-A935-85F1D01DBA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476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D89E-F8D6-4D1D-8BFD-B2488F748407}" type="datetimeFigureOut">
              <a:rPr lang="pt-BR" smtClean="0"/>
              <a:pPr/>
              <a:t>24/10/2014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E0C9-12B2-4780-A935-85F1D01DBA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453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2D89E-F8D6-4D1D-8BFD-B2488F748407}" type="datetimeFigureOut">
              <a:rPr lang="pt-BR" smtClean="0"/>
              <a:pPr/>
              <a:t>24/10/2014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FE0C9-12B2-4780-A935-85F1D01DBA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305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2503" y="1332789"/>
            <a:ext cx="4964715" cy="32281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Tecnologias e Ferramentas</a:t>
            </a:r>
            <a:endParaRPr lang="pt-BR" sz="4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pt-BR" sz="36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Tecnologias Utilizadas:</a:t>
            </a:r>
          </a:p>
          <a:p>
            <a:pPr algn="ctr">
              <a:buNone/>
            </a:pPr>
            <a:r>
              <a:rPr lang="pt-BR" sz="3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PHP, CSS, MySQL, AJAX, JavaScript</a:t>
            </a:r>
          </a:p>
          <a:p>
            <a:pPr algn="ctr">
              <a:buNone/>
            </a:pPr>
            <a:endParaRPr lang="pt-BR" sz="36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>
              <a:buNone/>
            </a:pPr>
            <a:r>
              <a:rPr lang="pt-BR" sz="36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Ferramentas Utilizadas</a:t>
            </a:r>
          </a:p>
          <a:p>
            <a:pPr algn="ctr">
              <a:buNone/>
            </a:pPr>
            <a:r>
              <a:rPr lang="pt-BR" sz="3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Sublime, </a:t>
            </a:r>
            <a:r>
              <a:rPr lang="pt-BR" sz="36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GitHub</a:t>
            </a:r>
            <a:r>
              <a:rPr lang="pt-BR" sz="3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pt-BR" sz="3600" dirty="0" err="1"/>
              <a:t>DreamWeaver</a:t>
            </a:r>
            <a:r>
              <a:rPr lang="pt-BR" sz="3600" dirty="0"/>
              <a:t>, </a:t>
            </a:r>
            <a:r>
              <a:rPr lang="pt-BR" sz="3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Access</a:t>
            </a:r>
            <a:r>
              <a:rPr lang="pt-BR" sz="3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, Dia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pt-BR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Tecnologias e Ferramentas</a:t>
            </a:r>
            <a:endParaRPr lang="pt-BR" sz="4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395536" y="2924944"/>
            <a:ext cx="8229600" cy="2509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pt-BR" sz="3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	</a:t>
            </a:r>
            <a:r>
              <a:rPr kumimoji="0" lang="pt-BR" sz="3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/>
            </a:r>
            <a:br>
              <a:rPr kumimoji="0" lang="pt-BR" sz="3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</a:br>
            <a:r>
              <a:rPr kumimoji="0" lang="pt-BR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Hospedagem(a definir), Jquery, </a:t>
            </a:r>
            <a:r>
              <a:rPr kumimoji="0" lang="pt-BR" sz="280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Less</a:t>
            </a:r>
            <a:r>
              <a:rPr kumimoji="0" lang="pt-BR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(em </a:t>
            </a:r>
            <a:r>
              <a:rPr kumimoji="0" lang="pt-BR" sz="28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análise</a:t>
            </a:r>
            <a:r>
              <a:rPr kumimoji="0" lang="pt-BR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)</a:t>
            </a:r>
          </a:p>
        </p:txBody>
      </p:sp>
      <p:sp>
        <p:nvSpPr>
          <p:cNvPr id="5" name="Retângulo 4"/>
          <p:cNvSpPr/>
          <p:nvPr/>
        </p:nvSpPr>
        <p:spPr>
          <a:xfrm>
            <a:off x="1331640" y="1844824"/>
            <a:ext cx="64087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 smtClean="0">
                <a:ea typeface="Segoe UI" pitchFamily="34" charset="0"/>
                <a:cs typeface="Segoe UI" pitchFamily="34" charset="0"/>
              </a:rPr>
              <a:t>Recursos, bibliotecas e frameworks</a:t>
            </a:r>
            <a:endParaRPr lang="pt-BR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476672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pt-BR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Tecnologias e Ferramentas</a:t>
            </a:r>
            <a:endParaRPr lang="pt-BR" sz="4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3600" dirty="0" smtClean="0"/>
              <a:t> </a:t>
            </a:r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Qual o motivo das escolhas realizadas?</a:t>
            </a:r>
          </a:p>
          <a:p>
            <a:pPr>
              <a:buFontTx/>
              <a:buChar char="-"/>
            </a:pPr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Linguagem PHP: Interesse no aprendizado </a:t>
            </a:r>
          </a:p>
          <a:p>
            <a:pPr>
              <a:buFontTx/>
              <a:buChar char="-"/>
            </a:pPr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MySQL: Ótimo SGBD para a criação e manipulação de banco de dados relacionais</a:t>
            </a:r>
          </a:p>
          <a:p>
            <a:pPr>
              <a:buFontTx/>
              <a:buChar char="-"/>
            </a:pPr>
            <a:r>
              <a:rPr lang="pt-BR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GitHub</a:t>
            </a:r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: Amplamente utilizado para controle de versões e desenvolvimento em grupo</a:t>
            </a:r>
          </a:p>
          <a:p>
            <a:pPr>
              <a:buFontTx/>
              <a:buChar char="-"/>
            </a:pPr>
            <a:endParaRPr lang="pt-BR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DreamWeaver</a:t>
            </a:r>
            <a:r>
              <a:rPr lang="pt-BR" dirty="0" smtClean="0"/>
              <a:t>: Ágil para criar interfaces e organizar o projeto</a:t>
            </a:r>
          </a:p>
          <a:p>
            <a:r>
              <a:rPr lang="pt-BR" dirty="0" smtClean="0"/>
              <a:t>Access: utilizado para trabalhar no tratamento das bases de dados pesquisadas</a:t>
            </a:r>
          </a:p>
          <a:p>
            <a:r>
              <a:rPr lang="pt-BR" dirty="0" smtClean="0"/>
              <a:t>Sublime: Agradável para trabalhar no código, rápido, fácil </a:t>
            </a:r>
          </a:p>
        </p:txBody>
      </p:sp>
    </p:spTree>
    <p:extLst>
      <p:ext uri="{BB962C8B-B14F-4D97-AF65-F5344CB8AC3E}">
        <p14:creationId xmlns:p14="http://schemas.microsoft.com/office/powerpoint/2010/main" val="130569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476672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Arquitetura do Sistema</a:t>
            </a:r>
            <a:endParaRPr lang="pt-BR" sz="4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2348880"/>
            <a:ext cx="7886700" cy="4351338"/>
          </a:xfrm>
        </p:spPr>
        <p:txBody>
          <a:bodyPr>
            <a:normAutofit/>
          </a:bodyPr>
          <a:lstStyle/>
          <a:p>
            <a:pPr lvl="1"/>
            <a:r>
              <a:rPr lang="pt-BR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Product</a:t>
            </a:r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pt-BR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backlog</a:t>
            </a:r>
            <a:endParaRPr lang="pt-BR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lvl="1"/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Gerenciamento do </a:t>
            </a:r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projeto-</a:t>
            </a:r>
            <a:r>
              <a:rPr lang="pt-BR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Trello</a:t>
            </a:r>
            <a:endParaRPr lang="pt-BR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lvl="1"/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Modelo ER</a:t>
            </a:r>
          </a:p>
          <a:p>
            <a:pPr lvl="1"/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Protótipos de interface</a:t>
            </a:r>
            <a:endParaRPr lang="pt-BR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7886700" cy="1325563"/>
          </a:xfrm>
        </p:spPr>
        <p:txBody>
          <a:bodyPr/>
          <a:lstStyle/>
          <a:p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Gerenciamento do Projeto</a:t>
            </a:r>
            <a:endParaRPr lang="pt-BR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 descr="C:\Users\Adriano\Desktop\trell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44824"/>
            <a:ext cx="9252520" cy="426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886700" cy="1325563"/>
          </a:xfrm>
        </p:spPr>
        <p:txBody>
          <a:bodyPr/>
          <a:lstStyle/>
          <a:p>
            <a:r>
              <a:rPr lang="pt-BR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Backlog</a:t>
            </a:r>
            <a:endParaRPr lang="pt-BR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074" name="Picture 2" descr="C:\Users\Adriano\Desktop\backlo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484784"/>
            <a:ext cx="7061200" cy="49545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Backlog</a:t>
            </a:r>
            <a:endParaRPr lang="pt-BR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098" name="Picture 2" descr="C:\Users\Adriano\Desktop\backlog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348880"/>
            <a:ext cx="7059613" cy="3505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Modelo ER</a:t>
            </a:r>
            <a:endParaRPr lang="pt-BR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122" name="Picture 2" descr="C:\Users\Adriano\Documents\GitHub\Kcal-Control\Diagrama ER\Diagramas\Kcal-Control_Diagrama_ER_versao_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348880"/>
            <a:ext cx="8572500" cy="2952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Protótipos de interface</a:t>
            </a:r>
            <a:endParaRPr lang="pt-BR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148" name="Picture 4" descr="C:\Users\Adriano\Desktop\prot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484784"/>
            <a:ext cx="6439644" cy="49749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6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O Grupo</a:t>
            </a:r>
            <a:endParaRPr lang="pt-BR" sz="66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3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	</a:t>
            </a:r>
            <a:endParaRPr lang="pt-BR" sz="3600" dirty="0"/>
          </a:p>
          <a:p>
            <a:r>
              <a:rPr lang="pt-BR" b="1" dirty="0"/>
              <a:t>Adriano Duarte </a:t>
            </a:r>
            <a:r>
              <a:rPr lang="pt-BR" dirty="0" smtClean="0"/>
              <a:t>–Função </a:t>
            </a:r>
            <a:r>
              <a:rPr lang="pt-BR" dirty="0"/>
              <a:t>na equipe: </a:t>
            </a:r>
            <a:endParaRPr lang="pt-BR" dirty="0" smtClean="0"/>
          </a:p>
          <a:p>
            <a:pPr lvl="1"/>
            <a:r>
              <a:rPr lang="pt-BR" dirty="0" err="1" smtClean="0"/>
              <a:t>Product</a:t>
            </a:r>
            <a:r>
              <a:rPr lang="pt-BR" dirty="0" smtClean="0"/>
              <a:t> </a:t>
            </a:r>
            <a:r>
              <a:rPr lang="pt-BR" dirty="0" err="1" smtClean="0"/>
              <a:t>Owner</a:t>
            </a:r>
            <a:r>
              <a:rPr lang="pt-BR" dirty="0" smtClean="0"/>
              <a:t> e </a:t>
            </a:r>
            <a:r>
              <a:rPr lang="pt-BR" dirty="0"/>
              <a:t>Desenvolvedor</a:t>
            </a:r>
          </a:p>
          <a:p>
            <a:r>
              <a:rPr lang="pt-BR" b="1" dirty="0"/>
              <a:t>Bruno Macedo </a:t>
            </a:r>
            <a:r>
              <a:rPr lang="pt-BR" dirty="0"/>
              <a:t>- </a:t>
            </a:r>
            <a:r>
              <a:rPr lang="pt-BR" dirty="0" smtClean="0"/>
              <a:t>Função </a:t>
            </a:r>
            <a:r>
              <a:rPr lang="pt-BR" dirty="0"/>
              <a:t>na equipe: </a:t>
            </a:r>
            <a:endParaRPr lang="pt-BR" dirty="0" smtClean="0"/>
          </a:p>
          <a:p>
            <a:pPr lvl="1"/>
            <a:r>
              <a:rPr lang="pt-BR" dirty="0" err="1" smtClean="0"/>
              <a:t>Scrum</a:t>
            </a:r>
            <a:r>
              <a:rPr lang="pt-BR" dirty="0" smtClean="0"/>
              <a:t> </a:t>
            </a:r>
            <a:r>
              <a:rPr lang="pt-BR" dirty="0"/>
              <a:t>Master, Desenvolvedor</a:t>
            </a:r>
          </a:p>
          <a:p>
            <a:r>
              <a:rPr lang="pt-BR" b="1" dirty="0" err="1"/>
              <a:t>Tailor</a:t>
            </a:r>
            <a:r>
              <a:rPr lang="pt-BR" b="1" dirty="0"/>
              <a:t> </a:t>
            </a:r>
            <a:r>
              <a:rPr lang="pt-BR" b="1" dirty="0" err="1"/>
              <a:t>Figueiro</a:t>
            </a:r>
            <a:r>
              <a:rPr lang="pt-BR" b="1" dirty="0"/>
              <a:t> </a:t>
            </a:r>
            <a:r>
              <a:rPr lang="pt-BR" dirty="0"/>
              <a:t>- </a:t>
            </a:r>
            <a:r>
              <a:rPr lang="pt-BR" dirty="0" smtClean="0"/>
              <a:t>Função </a:t>
            </a:r>
            <a:r>
              <a:rPr lang="pt-BR" dirty="0"/>
              <a:t>na equipe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 </a:t>
            </a:r>
            <a:r>
              <a:rPr lang="pt-BR" dirty="0"/>
              <a:t>Desenvolvedor</a:t>
            </a:r>
          </a:p>
          <a:p>
            <a:r>
              <a:rPr lang="pt-BR" b="1" dirty="0"/>
              <a:t>Leon Dias </a:t>
            </a:r>
            <a:r>
              <a:rPr lang="pt-BR" dirty="0" smtClean="0"/>
              <a:t>–Função </a:t>
            </a:r>
            <a:r>
              <a:rPr lang="pt-BR" dirty="0"/>
              <a:t>na equipe: </a:t>
            </a:r>
            <a:endParaRPr lang="pt-BR" dirty="0" smtClean="0"/>
          </a:p>
          <a:p>
            <a:pPr lvl="1"/>
            <a:r>
              <a:rPr lang="pt-BR" dirty="0" smtClean="0"/>
              <a:t>Desenvolvedor</a:t>
            </a:r>
            <a:r>
              <a:rPr lang="pt-BR" dirty="0" smtClean="0"/>
              <a:t>.</a:t>
            </a:r>
            <a:endParaRPr lang="pt-BR" dirty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Protótipos de interface</a:t>
            </a:r>
            <a:endParaRPr lang="pt-BR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171" name="Picture 3" descr="C:\Users\Adriano\Desktop\prot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628800"/>
            <a:ext cx="7577361" cy="50357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Protótipos de interface</a:t>
            </a:r>
            <a:endParaRPr lang="pt-BR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194" name="Picture 2" descr="C:\Users\Adriano\Desktop\prot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44824"/>
            <a:ext cx="9144001" cy="4676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Protótipos de interface</a:t>
            </a:r>
            <a:endParaRPr lang="pt-BR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218" name="Picture 2" descr="C:\Users\Adriano\Desktop\prot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484784"/>
            <a:ext cx="7488832" cy="52343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886700" cy="1325563"/>
          </a:xfrm>
        </p:spPr>
        <p:txBody>
          <a:bodyPr/>
          <a:lstStyle/>
          <a:p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Protótipo de interface</a:t>
            </a:r>
            <a:endParaRPr lang="pt-BR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242" name="Picture 2" descr="C:\Users\Adriano\Desktop\prot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1340768"/>
            <a:ext cx="4080808" cy="52797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476672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Andamento do Projeto</a:t>
            </a:r>
            <a:endParaRPr lang="pt-BR" sz="4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36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	</a:t>
            </a:r>
            <a:r>
              <a:rPr lang="pt-BR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Quem fez o que ?</a:t>
            </a:r>
          </a:p>
          <a:p>
            <a:pPr>
              <a:buNone/>
            </a:pPr>
            <a:endParaRPr lang="pt-BR" b="1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buNone/>
            </a:pPr>
            <a:r>
              <a:rPr lang="pt-BR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Adriano</a:t>
            </a:r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– </a:t>
            </a:r>
            <a:r>
              <a:rPr lang="pt-BR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Backlog</a:t>
            </a:r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do produto e </a:t>
            </a:r>
            <a:r>
              <a:rPr lang="pt-BR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back-end</a:t>
            </a:r>
            <a:endParaRPr lang="pt-BR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buNone/>
            </a:pPr>
            <a:r>
              <a:rPr lang="pt-BR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Bruno</a:t>
            </a:r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– Front-</a:t>
            </a:r>
            <a:r>
              <a:rPr lang="pt-BR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end</a:t>
            </a:r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e </a:t>
            </a:r>
            <a:r>
              <a:rPr lang="pt-BR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back-end</a:t>
            </a:r>
            <a:endParaRPr lang="pt-BR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buNone/>
            </a:pPr>
            <a:r>
              <a:rPr lang="pt-BR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Leon</a:t>
            </a:r>
            <a:r>
              <a:rPr lang="pt-BR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– </a:t>
            </a:r>
            <a:r>
              <a:rPr lang="pt-BR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Backlog</a:t>
            </a:r>
            <a:r>
              <a:rPr lang="pt-BR" dirty="0">
                <a:latin typeface="Segoe UI" pitchFamily="34" charset="0"/>
                <a:ea typeface="Segoe UI" pitchFamily="34" charset="0"/>
                <a:cs typeface="Segoe UI" pitchFamily="34" charset="0"/>
              </a:rPr>
              <a:t> do produto </a:t>
            </a:r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 Banco </a:t>
            </a:r>
            <a:r>
              <a:rPr lang="pt-BR" dirty="0">
                <a:latin typeface="Segoe UI" pitchFamily="34" charset="0"/>
                <a:ea typeface="Segoe UI" pitchFamily="34" charset="0"/>
                <a:cs typeface="Segoe UI" pitchFamily="34" charset="0"/>
              </a:rPr>
              <a:t>de </a:t>
            </a:r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Dados</a:t>
            </a:r>
            <a:endParaRPr lang="pt-BR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buNone/>
            </a:pPr>
            <a:r>
              <a:rPr lang="pt-BR" b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Tailor</a:t>
            </a:r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– Front-</a:t>
            </a:r>
            <a:r>
              <a:rPr lang="pt-BR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end</a:t>
            </a:r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e </a:t>
            </a:r>
            <a:r>
              <a:rPr lang="pt-BR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back-end</a:t>
            </a:r>
            <a:endParaRPr lang="pt-BR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476672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Andamento do Projeto</a:t>
            </a:r>
            <a:endParaRPr lang="pt-BR" sz="4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36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	</a:t>
            </a:r>
            <a:r>
              <a:rPr lang="pt-BR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Dificuldades superadas?</a:t>
            </a:r>
          </a:p>
          <a:p>
            <a:pPr>
              <a:buNone/>
            </a:pPr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- </a:t>
            </a:r>
            <a:r>
              <a:rPr lang="pt-BR" dirty="0">
                <a:latin typeface="Segoe UI" pitchFamily="34" charset="0"/>
                <a:ea typeface="Segoe UI" pitchFamily="34" charset="0"/>
                <a:cs typeface="Segoe UI" pitchFamily="34" charset="0"/>
              </a:rPr>
              <a:t>Inexperiência de desenvolvimento em grupo	</a:t>
            </a:r>
          </a:p>
          <a:p>
            <a:pPr>
              <a:buNone/>
            </a:pPr>
            <a:r>
              <a:rPr lang="pt-BR" dirty="0">
                <a:latin typeface="Segoe UI" pitchFamily="34" charset="0"/>
                <a:ea typeface="Segoe UI" pitchFamily="34" charset="0"/>
                <a:cs typeface="Segoe UI" pitchFamily="34" charset="0"/>
              </a:rPr>
              <a:t> - Desorganização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476672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Retrospectiva</a:t>
            </a:r>
            <a:endParaRPr lang="pt-BR" sz="4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pt-BR" sz="3600" b="1" dirty="0" smtClean="0"/>
              <a:t>	</a:t>
            </a:r>
            <a:r>
              <a:rPr lang="pt-BR" sz="36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Retrospectiva:</a:t>
            </a:r>
          </a:p>
          <a:p>
            <a:pPr>
              <a:buNone/>
            </a:pPr>
            <a:r>
              <a:rPr lang="pt-BR" sz="3600" b="1" i="1" dirty="0" smtClean="0"/>
              <a:t>	</a:t>
            </a:r>
          </a:p>
          <a:p>
            <a:pPr>
              <a:buNone/>
            </a:pPr>
            <a:r>
              <a:rPr lang="pt-BR" sz="3600" b="1" i="1" dirty="0" smtClean="0"/>
              <a:t>	 Aspectos positivos: </a:t>
            </a:r>
            <a:r>
              <a:rPr lang="pt-BR" sz="3600" i="1" dirty="0" smtClean="0"/>
              <a:t>Criatividade, interesse em novas tecnologias, aplicação dos conhecimentos adquiridos até o presente momento, troca de experiências acadêmicas.</a:t>
            </a:r>
            <a:endParaRPr lang="pt-BR" sz="3600" b="1" i="1" dirty="0" smtClean="0"/>
          </a:p>
          <a:p>
            <a:pPr>
              <a:buNone/>
            </a:pPr>
            <a:r>
              <a:rPr lang="pt-BR" sz="3600" b="1" i="1" dirty="0" smtClean="0"/>
              <a:t>	 Aspectos a melhorar: </a:t>
            </a:r>
            <a:r>
              <a:rPr lang="pt-BR" sz="3600" i="1" dirty="0" smtClean="0"/>
              <a:t>Comunicação do Grupo, disponibilidade de tempo, foco nos pontos principais do projeto e suas respectivas </a:t>
            </a:r>
            <a:r>
              <a:rPr lang="pt-BR" sz="3600" i="1" dirty="0" smtClean="0"/>
              <a:t>entregas.</a:t>
            </a:r>
            <a:r>
              <a:rPr lang="pt-BR" sz="3600" b="1" i="1" dirty="0" smtClean="0"/>
              <a:t> </a:t>
            </a:r>
            <a:r>
              <a:rPr lang="pt-BR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	</a:t>
            </a:r>
          </a:p>
          <a:p>
            <a:pPr>
              <a:buNone/>
            </a:pPr>
            <a:r>
              <a:rPr lang="pt-BR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476672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Próximas ações</a:t>
            </a:r>
            <a:endParaRPr lang="pt-BR" sz="4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3600" dirty="0" smtClean="0"/>
              <a:t>	- Desenvolver funcionalidades de menos complexidade tais como: cadastro de usuário, </a:t>
            </a:r>
            <a:r>
              <a:rPr lang="pt-BR" sz="3600" dirty="0" err="1" smtClean="0"/>
              <a:t>login</a:t>
            </a:r>
            <a:r>
              <a:rPr lang="pt-BR" sz="3600" dirty="0" smtClean="0"/>
              <a:t>, melhor estruturação do código, pesagem etc.	</a:t>
            </a:r>
            <a:r>
              <a:rPr lang="pt-BR" sz="3600" b="1" i="1" dirty="0" smtClean="0"/>
              <a:t> </a:t>
            </a:r>
          </a:p>
          <a:p>
            <a:pPr>
              <a:buNone/>
            </a:pPr>
            <a:endParaRPr lang="pt-BR" b="1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buNone/>
            </a:pPr>
            <a:r>
              <a:rPr lang="pt-BR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Apresentação geral do projeto:</a:t>
            </a:r>
            <a:endParaRPr lang="pt-BR" sz="4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3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	</a:t>
            </a:r>
            <a:r>
              <a:rPr lang="pt-BR" sz="36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Principais ideias:</a:t>
            </a:r>
            <a:endParaRPr lang="pt-BR" sz="36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pt-BR" sz="3600" dirty="0"/>
          </a:p>
          <a:p>
            <a:pPr>
              <a:buNone/>
            </a:pPr>
            <a:endParaRPr lang="pt-BR" sz="3600" dirty="0"/>
          </a:p>
        </p:txBody>
      </p:sp>
      <p:pic>
        <p:nvPicPr>
          <p:cNvPr id="1026" name="Picture 2" descr="C:\Users\bruno\Desktop\figura-com-ponto-de-interrogação-906861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3" y="2348880"/>
            <a:ext cx="4608512" cy="492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Definição do problema</a:t>
            </a:r>
            <a:endParaRPr lang="pt-BR" sz="4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3600" dirty="0"/>
              <a:t>	</a:t>
            </a:r>
            <a:r>
              <a:rPr lang="pt-BR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Qual </a:t>
            </a:r>
            <a:r>
              <a:rPr lang="pt-BR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problema o projeto visa resolver?</a:t>
            </a:r>
            <a:endParaRPr lang="pt-BR" sz="36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buNone/>
            </a:pPr>
            <a:r>
              <a:rPr lang="pt-BR" sz="3600" dirty="0" smtClean="0"/>
              <a:t>	</a:t>
            </a:r>
          </a:p>
        </p:txBody>
      </p:sp>
      <p:pic>
        <p:nvPicPr>
          <p:cNvPr id="2051" name="Picture 3" descr="C:\Users\bruno\Desktop\problema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527831"/>
            <a:ext cx="4680520" cy="435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Definição do problema</a:t>
            </a:r>
            <a:endParaRPr lang="pt-BR" sz="4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556792"/>
            <a:ext cx="78867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3600" dirty="0"/>
              <a:t>	</a:t>
            </a:r>
            <a:r>
              <a:rPr lang="pt-BR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Análise da concorrência: </a:t>
            </a:r>
            <a:endParaRPr lang="pt-BR" sz="36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27" name="Picture 3" descr="C:\Users\Adriano\Desktop\concorrenci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2348880"/>
            <a:ext cx="5760640" cy="40839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Definição do problema</a:t>
            </a:r>
            <a:endParaRPr lang="pt-BR" sz="4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3600" dirty="0"/>
              <a:t>	</a:t>
            </a:r>
            <a:r>
              <a:rPr lang="pt-BR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Comparativos realizados: </a:t>
            </a:r>
            <a:endParaRPr lang="pt-BR" sz="36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buNone/>
            </a:pPr>
            <a:r>
              <a:rPr lang="pt-BR" sz="3600" dirty="0" smtClean="0"/>
              <a:t>	</a:t>
            </a:r>
          </a:p>
          <a:p>
            <a:pPr>
              <a:buNone/>
            </a:pPr>
            <a:r>
              <a:rPr lang="pt-BR" sz="3600" dirty="0"/>
              <a:t>	 Facilidade no uso, cálculos de </a:t>
            </a:r>
            <a:r>
              <a:rPr lang="pt-BR" sz="3600" dirty="0" smtClean="0"/>
              <a:t>IMC, cálculos </a:t>
            </a:r>
            <a:r>
              <a:rPr lang="pt-BR" sz="3600" dirty="0"/>
              <a:t>de </a:t>
            </a:r>
            <a:r>
              <a:rPr lang="pt-BR" sz="3600" dirty="0" smtClean="0"/>
              <a:t>calorias, </a:t>
            </a:r>
            <a:r>
              <a:rPr lang="pt-BR" sz="3600" dirty="0"/>
              <a:t>base de </a:t>
            </a:r>
            <a:r>
              <a:rPr lang="pt-BR" sz="3600" dirty="0" smtClean="0"/>
              <a:t>dados.</a:t>
            </a:r>
            <a:endParaRPr lang="pt-BR" sz="3600" dirty="0"/>
          </a:p>
          <a:p>
            <a:pPr>
              <a:buNone/>
            </a:pPr>
            <a:endParaRPr lang="pt-B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Definição do problema</a:t>
            </a:r>
            <a:endParaRPr lang="pt-BR" sz="4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3600" dirty="0"/>
              <a:t>	</a:t>
            </a:r>
            <a:r>
              <a:rPr lang="pt-BR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Aspecto diferencial do projeto: </a:t>
            </a:r>
            <a:endParaRPr lang="pt-BR" sz="36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buNone/>
            </a:pPr>
            <a:r>
              <a:rPr lang="pt-BR" sz="3600" dirty="0" smtClean="0"/>
              <a:t>	</a:t>
            </a:r>
          </a:p>
          <a:p>
            <a:pPr>
              <a:buNone/>
            </a:pPr>
            <a:r>
              <a:rPr lang="pt-BR" sz="3600" dirty="0" smtClean="0"/>
              <a:t>	 Fácil </a:t>
            </a:r>
            <a:r>
              <a:rPr lang="pt-BR" sz="3600" dirty="0"/>
              <a:t>de usar, maior controle sobre as calorias </a:t>
            </a:r>
            <a:r>
              <a:rPr lang="pt-BR" sz="3600" dirty="0" smtClean="0"/>
              <a:t>ingeridas e design responsivo</a:t>
            </a:r>
            <a:r>
              <a:rPr lang="pt-BR" sz="3600" dirty="0"/>
              <a:t>.</a:t>
            </a:r>
          </a:p>
          <a:p>
            <a:pPr>
              <a:buNone/>
            </a:pPr>
            <a:endParaRPr lang="pt-B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Objetivos</a:t>
            </a:r>
            <a:endParaRPr lang="pt-BR" sz="4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Tx/>
              <a:buChar char="-"/>
            </a:pPr>
            <a:r>
              <a:rPr lang="pt-BR" sz="3600" dirty="0" smtClean="0"/>
              <a:t>Boa usabilidade em diferentes plataformas</a:t>
            </a:r>
          </a:p>
          <a:p>
            <a:pPr marL="0" indent="0">
              <a:buNone/>
            </a:pPr>
            <a:endParaRPr lang="pt-BR" sz="3600" dirty="0" smtClean="0"/>
          </a:p>
          <a:p>
            <a:pPr>
              <a:buFontTx/>
              <a:buChar char="-"/>
            </a:pPr>
            <a:r>
              <a:rPr lang="pt-BR" sz="3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Haver </a:t>
            </a:r>
            <a:r>
              <a:rPr lang="pt-BR" sz="3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design </a:t>
            </a:r>
            <a:r>
              <a:rPr lang="pt-BR" sz="3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responsivo</a:t>
            </a:r>
            <a:endParaRPr lang="pt-BR" sz="36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buNone/>
            </a:pPr>
            <a:endParaRPr lang="pt-BR" sz="36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buFontTx/>
              <a:buChar char="-"/>
            </a:pPr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Produto específico para controle de calorias com o objetivo final de controle de peso.</a:t>
            </a:r>
            <a:endParaRPr lang="pt-BR" sz="36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buNone/>
            </a:pPr>
            <a:r>
              <a:rPr lang="pt-BR" sz="3600" dirty="0" smtClean="0"/>
              <a:t>	</a:t>
            </a:r>
          </a:p>
          <a:p>
            <a:pPr>
              <a:buNone/>
            </a:pPr>
            <a:r>
              <a:rPr lang="pt-BR" sz="3600" dirty="0" smtClean="0"/>
              <a:t>	</a:t>
            </a:r>
            <a:endParaRPr lang="pt-B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Definição da solução</a:t>
            </a:r>
            <a:endParaRPr lang="pt-BR" sz="4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t-BR" sz="3600" dirty="0" smtClean="0"/>
              <a:t>	</a:t>
            </a:r>
            <a:r>
              <a:rPr lang="pt-BR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Quais </a:t>
            </a:r>
            <a:r>
              <a:rPr lang="pt-BR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funcionalidades?</a:t>
            </a:r>
          </a:p>
          <a:p>
            <a:r>
              <a:rPr lang="pt-BR" dirty="0"/>
              <a:t>Cálculo IMC, Cálculos de calorias </a:t>
            </a:r>
            <a:r>
              <a:rPr lang="pt-BR" dirty="0" smtClean="0"/>
              <a:t>ingeridas, projeção de perda ou ganho de peso.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b="1" i="1" dirty="0" smtClean="0"/>
              <a:t>	</a:t>
            </a:r>
            <a:r>
              <a:rPr lang="pt-BR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Funcionamento </a:t>
            </a:r>
            <a:r>
              <a:rPr lang="pt-BR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básico do sistema?</a:t>
            </a:r>
          </a:p>
          <a:p>
            <a:r>
              <a:rPr lang="pt-BR" dirty="0"/>
              <a:t>Gerenciamento de </a:t>
            </a:r>
            <a:r>
              <a:rPr lang="pt-BR" dirty="0" smtClean="0"/>
              <a:t>calorias</a:t>
            </a:r>
          </a:p>
          <a:p>
            <a:r>
              <a:rPr lang="pt-BR" dirty="0" smtClean="0"/>
              <a:t>Inserir peso gradualmente</a:t>
            </a:r>
            <a:endParaRPr lang="pt-BR" dirty="0" smtClean="0"/>
          </a:p>
          <a:p>
            <a:r>
              <a:rPr lang="pt-BR" dirty="0" smtClean="0"/>
              <a:t>Cadastrar Exercícios Realizados</a:t>
            </a:r>
          </a:p>
          <a:p>
            <a:pPr>
              <a:buNone/>
            </a:pPr>
            <a:endParaRPr lang="pt-BR" sz="3600" dirty="0" smtClean="0"/>
          </a:p>
          <a:p>
            <a:pPr>
              <a:buNone/>
            </a:pPr>
            <a:r>
              <a:rPr lang="pt-BR" sz="3600" dirty="0" smtClean="0"/>
              <a:t>	</a:t>
            </a:r>
            <a:endParaRPr lang="pt-B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692</TotalTime>
  <Words>221</Words>
  <Application>Microsoft Office PowerPoint</Application>
  <PresentationFormat>Apresentação na tela (4:3)</PresentationFormat>
  <Paragraphs>113</Paragraphs>
  <Slides>27</Slides>
  <Notes>18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Office Theme</vt:lpstr>
      <vt:lpstr>Apresentação do PowerPoint</vt:lpstr>
      <vt:lpstr>O Grupo</vt:lpstr>
      <vt:lpstr>Apresentação geral do projeto:</vt:lpstr>
      <vt:lpstr>Definição do problema</vt:lpstr>
      <vt:lpstr>Definição do problema</vt:lpstr>
      <vt:lpstr>Definição do problema</vt:lpstr>
      <vt:lpstr>Definição do problema</vt:lpstr>
      <vt:lpstr>Objetivos</vt:lpstr>
      <vt:lpstr>Definição da solução</vt:lpstr>
      <vt:lpstr>Tecnologias e Ferramentas</vt:lpstr>
      <vt:lpstr>Tecnologias e Ferramentas</vt:lpstr>
      <vt:lpstr>Tecnologias e Ferramentas</vt:lpstr>
      <vt:lpstr>Apresentação do PowerPoint</vt:lpstr>
      <vt:lpstr>Arquitetura do Sistema</vt:lpstr>
      <vt:lpstr>Gerenciamento do Projeto</vt:lpstr>
      <vt:lpstr>Backlog</vt:lpstr>
      <vt:lpstr>Backlog</vt:lpstr>
      <vt:lpstr>Modelo ER</vt:lpstr>
      <vt:lpstr>Protótipos de interface</vt:lpstr>
      <vt:lpstr>Protótipos de interface</vt:lpstr>
      <vt:lpstr>Protótipos de interface</vt:lpstr>
      <vt:lpstr>Protótipos de interface</vt:lpstr>
      <vt:lpstr>Protótipo de interface</vt:lpstr>
      <vt:lpstr>Andamento do Projeto</vt:lpstr>
      <vt:lpstr>Andamento do Projeto</vt:lpstr>
      <vt:lpstr>Retrospectiva</vt:lpstr>
      <vt:lpstr>Próximas ações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Kcal Control</dc:title>
  <dc:creator>Adriano</dc:creator>
  <cp:lastModifiedBy>bruno ledesma</cp:lastModifiedBy>
  <cp:revision>33</cp:revision>
  <dcterms:created xsi:type="dcterms:W3CDTF">2014-10-21T18:15:31Z</dcterms:created>
  <dcterms:modified xsi:type="dcterms:W3CDTF">2014-10-24T20:12:15Z</dcterms:modified>
</cp:coreProperties>
</file>