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006C31"/>
    <a:srgbClr val="0086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rgbClr val="00863D"/>
            </a:gs>
            <a:gs pos="68000">
              <a:schemeClr val="bg1"/>
            </a:gs>
            <a:gs pos="78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D89E-F8D6-4D1D-8BFD-B2488F74840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Kcal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Control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Adriano\Desktop\10584015_10204027610745681_2220002614425494626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8001000" cy="25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Aspecto diferencial do projeto: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 Fácil </a:t>
            </a:r>
            <a:r>
              <a:rPr lang="pt-BR" sz="3600" dirty="0"/>
              <a:t>de usar, maior controle sobre as calorias ingeridas, responsivo.</a:t>
            </a:r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i="1" dirty="0"/>
              <a:t> </a:t>
            </a:r>
            <a:r>
              <a:rPr lang="pt-BR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Quais os objetivos que se pretende alcançar com o projeto: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da solução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i="1" dirty="0"/>
              <a:t>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O que será implementado?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Uma </a:t>
            </a:r>
            <a:r>
              <a:rPr lang="pt-BR" dirty="0"/>
              <a:t>aplicação web que gerencia e controla as calorias ingeridas.</a:t>
            </a:r>
          </a:p>
          <a:p>
            <a:pPr>
              <a:buNone/>
            </a:pP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da solução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Quais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funcionalidades?</a:t>
            </a:r>
          </a:p>
          <a:p>
            <a:r>
              <a:rPr lang="pt-BR" dirty="0"/>
              <a:t>Cálculo IMC, Cálculos de calorias ingeridas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i="1" dirty="0" smtClean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Funcionamento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básico do sistema?</a:t>
            </a:r>
          </a:p>
          <a:p>
            <a:r>
              <a:rPr lang="pt-BR" dirty="0"/>
              <a:t>Gerenciamento de calorias.</a:t>
            </a:r>
          </a:p>
          <a:p>
            <a:pPr>
              <a:buNone/>
            </a:pPr>
            <a:endParaRPr lang="pt-BR" sz="3600" dirty="0" smtClean="0"/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Quais 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serão utilizadas?</a:t>
            </a:r>
            <a:b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pt-BR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Quais recursos, bibliotecas e frameworks?</a:t>
            </a: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 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Qual 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 motivo das escolhas realizadas?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Arquitetura do Sistema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 	</a:t>
            </a: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</a:p>
          <a:p>
            <a:pPr lvl="1">
              <a:buNone/>
            </a:pP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Gerenciamento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do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projeto/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kanban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Diagramas</a:t>
            </a: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Modelo ER</a:t>
            </a: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 interface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Arquitetura do Sistema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 	</a:t>
            </a: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Visão geral</a:t>
            </a:r>
          </a:p>
          <a:p>
            <a:pPr lvl="1">
              <a:buNone/>
            </a:pP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Gerenciamento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do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projeto/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kanban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Diagramas</a:t>
            </a: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Modelo ER</a:t>
            </a:r>
          </a:p>
          <a:p>
            <a:pPr lvl="1"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 interface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Andamento do Projeto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Quem 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fez o 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 ?</a:t>
            </a:r>
          </a:p>
          <a:p>
            <a:pPr>
              <a:buNone/>
            </a:pPr>
            <a:endParaRPr lang="pt-BR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Adriano –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produto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Bruno –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Front-end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Tailor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Front-end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Leon – Banco de dados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 Grupo</a:t>
            </a:r>
            <a:endParaRPr lang="pt-BR" sz="6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pt-BR" sz="3600" dirty="0"/>
          </a:p>
          <a:p>
            <a:r>
              <a:rPr lang="pt-BR" b="1" dirty="0"/>
              <a:t>Adriano Duarte </a:t>
            </a:r>
            <a:r>
              <a:rPr lang="pt-BR" dirty="0" smtClean="0"/>
              <a:t>– Sem experiência na área. Função </a:t>
            </a:r>
            <a:r>
              <a:rPr lang="pt-BR" dirty="0"/>
              <a:t>na equipe: </a:t>
            </a:r>
            <a:r>
              <a:rPr lang="pt-BR" dirty="0" err="1"/>
              <a:t>Producter</a:t>
            </a:r>
            <a:r>
              <a:rPr lang="pt-BR" dirty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e </a:t>
            </a:r>
            <a:r>
              <a:rPr lang="pt-BR" dirty="0"/>
              <a:t>Desenvolvedor</a:t>
            </a:r>
          </a:p>
          <a:p>
            <a:r>
              <a:rPr lang="pt-BR" b="1" dirty="0"/>
              <a:t>Bruno Macedo </a:t>
            </a:r>
            <a:r>
              <a:rPr lang="pt-BR" dirty="0"/>
              <a:t>- -- 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Função </a:t>
            </a:r>
            <a:r>
              <a:rPr lang="pt-BR" dirty="0"/>
              <a:t>na equipe: </a:t>
            </a:r>
            <a:r>
              <a:rPr lang="pt-BR" dirty="0" err="1"/>
              <a:t>Scrum</a:t>
            </a:r>
            <a:r>
              <a:rPr lang="pt-BR" dirty="0"/>
              <a:t> </a:t>
            </a:r>
            <a:r>
              <a:rPr lang="pt-BR" dirty="0" err="1"/>
              <a:t>Master</a:t>
            </a:r>
            <a:r>
              <a:rPr lang="pt-BR" dirty="0"/>
              <a:t>, Desenvolvedor</a:t>
            </a:r>
          </a:p>
          <a:p>
            <a:r>
              <a:rPr lang="pt-BR" b="1" dirty="0" err="1"/>
              <a:t>Tailor</a:t>
            </a:r>
            <a:r>
              <a:rPr lang="pt-BR" b="1" dirty="0"/>
              <a:t> </a:t>
            </a:r>
            <a:r>
              <a:rPr lang="pt-BR" b="1" dirty="0" err="1"/>
              <a:t>Figueiro</a:t>
            </a:r>
            <a:r>
              <a:rPr lang="pt-BR" b="1" dirty="0"/>
              <a:t> </a:t>
            </a:r>
            <a:r>
              <a:rPr lang="pt-BR" dirty="0"/>
              <a:t>- </a:t>
            </a:r>
            <a:r>
              <a:rPr lang="pt-BR" dirty="0" smtClean="0"/>
              <a:t>--. 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Função </a:t>
            </a:r>
            <a:r>
              <a:rPr lang="pt-BR" dirty="0"/>
              <a:t>na equipe: Desenvolvedor</a:t>
            </a:r>
          </a:p>
          <a:p>
            <a:r>
              <a:rPr lang="pt-BR" b="1" dirty="0"/>
              <a:t>Leon Dias </a:t>
            </a:r>
            <a:r>
              <a:rPr lang="pt-BR" dirty="0"/>
              <a:t>- </a:t>
            </a:r>
            <a:r>
              <a:rPr lang="pt-BR" dirty="0" smtClean="0"/>
              <a:t>--. </a:t>
            </a:r>
          </a:p>
          <a:p>
            <a:pPr>
              <a:buNone/>
            </a:pPr>
            <a:r>
              <a:rPr lang="pt-BR" dirty="0" smtClean="0"/>
              <a:t>	Função </a:t>
            </a:r>
            <a:r>
              <a:rPr lang="pt-BR" dirty="0"/>
              <a:t>na equipe: Desenvolvedor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Andamento do Projeto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Dificuldades superadas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pt-BR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Retrospectiva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3600" b="1" dirty="0" smtClean="0"/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Retrospectiva:</a:t>
            </a:r>
            <a:endParaRPr lang="pt-BR" sz="36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b="1" i="1" dirty="0" smtClean="0"/>
              <a:t>	</a:t>
            </a:r>
          </a:p>
          <a:p>
            <a:pPr>
              <a:buNone/>
            </a:pPr>
            <a:r>
              <a:rPr lang="pt-BR" sz="3600" b="1" i="1" dirty="0" smtClean="0"/>
              <a:t>	</a:t>
            </a:r>
            <a:r>
              <a:rPr lang="pt-BR" sz="3600" b="1" i="1" dirty="0" smtClean="0"/>
              <a:t> </a:t>
            </a:r>
            <a:r>
              <a:rPr lang="pt-BR" sz="3600" b="1" i="1" dirty="0" smtClean="0"/>
              <a:t>Aspectos </a:t>
            </a:r>
            <a:r>
              <a:rPr lang="pt-BR" sz="3600" b="1" i="1" dirty="0" smtClean="0"/>
              <a:t>positivos:</a:t>
            </a:r>
          </a:p>
          <a:p>
            <a:pPr>
              <a:buNone/>
            </a:pPr>
            <a:endParaRPr lang="pt-BR" sz="3600" b="1" i="1" dirty="0" smtClean="0"/>
          </a:p>
          <a:p>
            <a:pPr>
              <a:buNone/>
            </a:pPr>
            <a:r>
              <a:rPr lang="pt-BR" sz="3600" b="1" i="1" dirty="0" smtClean="0"/>
              <a:t>	 </a:t>
            </a:r>
            <a:r>
              <a:rPr lang="pt-BR" sz="3600" b="1" i="1" dirty="0" smtClean="0"/>
              <a:t>Aspectos a </a:t>
            </a:r>
            <a:r>
              <a:rPr lang="pt-BR" sz="3600" b="1" i="1" dirty="0" smtClean="0"/>
              <a:t>melhorar:</a:t>
            </a:r>
            <a:endParaRPr lang="pt-BR" sz="3600" b="1" i="1" dirty="0" smtClean="0"/>
          </a:p>
          <a:p>
            <a:pPr>
              <a:buNone/>
            </a:pPr>
            <a:endParaRPr lang="pt-BR" sz="3600" dirty="0" smtClean="0"/>
          </a:p>
          <a:p>
            <a:pPr>
              <a:buNone/>
            </a:pPr>
            <a:r>
              <a:rPr lang="pt-BR" sz="3600" dirty="0" smtClean="0"/>
              <a:t>	</a:t>
            </a:r>
            <a:r>
              <a:rPr lang="pt-BR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Comunicação </a:t>
            </a:r>
            <a:r>
              <a:rPr lang="pt-BR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 empenho da equipe.</a:t>
            </a:r>
            <a:endParaRPr lang="pt-BR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pt-BR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Próximas ações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b="1" dirty="0" smtClean="0"/>
              <a:t>	</a:t>
            </a:r>
            <a:r>
              <a:rPr lang="pt-BR" sz="3600" b="1" i="1" dirty="0" smtClean="0"/>
              <a:t/>
            </a:r>
            <a:br>
              <a:rPr lang="pt-BR" sz="3600" b="1" i="1" dirty="0" smtClean="0"/>
            </a:br>
            <a:r>
              <a:rPr lang="pt-BR" sz="3600" b="1" i="1" dirty="0" smtClean="0"/>
              <a:t>O que falta ser realizado no projeto?</a:t>
            </a:r>
            <a:endParaRPr lang="pt-BR" sz="3600" b="1" i="1" dirty="0" smtClean="0"/>
          </a:p>
          <a:p>
            <a:pPr>
              <a:buNone/>
            </a:pPr>
            <a:r>
              <a:rPr lang="pt-BR" sz="3600" b="1" i="1" dirty="0" smtClean="0"/>
              <a:t> </a:t>
            </a:r>
          </a:p>
          <a:p>
            <a:pPr>
              <a:buNone/>
            </a:pPr>
            <a:endParaRPr lang="pt-BR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Apresentação geral do projeto: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Principais ideias: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pt-BR" sz="3600" dirty="0"/>
              <a:t>Um </a:t>
            </a:r>
            <a:r>
              <a:rPr lang="pt-BR" sz="3600" dirty="0" err="1"/>
              <a:t>app</a:t>
            </a:r>
            <a:r>
              <a:rPr lang="pt-BR" sz="3600" dirty="0"/>
              <a:t> para controlar calorias ingeridas no </a:t>
            </a:r>
            <a:r>
              <a:rPr lang="pt-BR" sz="3600" dirty="0" smtClean="0"/>
              <a:t>dia-a-dia;</a:t>
            </a:r>
            <a:endParaRPr lang="pt-BR" sz="3600" dirty="0"/>
          </a:p>
          <a:p>
            <a:r>
              <a:rPr lang="pt-BR" sz="3600" dirty="0"/>
              <a:t>Jogo de </a:t>
            </a:r>
            <a:r>
              <a:rPr lang="pt-BR" sz="3600" dirty="0" smtClean="0"/>
              <a:t>cartas;</a:t>
            </a:r>
            <a:endParaRPr lang="pt-BR" sz="3600" dirty="0"/>
          </a:p>
          <a:p>
            <a:r>
              <a:rPr lang="pt-BR" sz="3600" dirty="0"/>
              <a:t>Jogo de </a:t>
            </a:r>
            <a:r>
              <a:rPr lang="pt-BR" sz="3600" dirty="0" err="1"/>
              <a:t>rpg</a:t>
            </a:r>
            <a:r>
              <a:rPr lang="pt-BR" sz="3600" dirty="0"/>
              <a:t> de </a:t>
            </a:r>
            <a:r>
              <a:rPr lang="pt-BR" sz="3600" dirty="0" smtClean="0"/>
              <a:t>cartas;</a:t>
            </a:r>
            <a:endParaRPr lang="pt-BR" sz="3600" dirty="0"/>
          </a:p>
          <a:p>
            <a:r>
              <a:rPr lang="pt-BR" sz="3600" dirty="0"/>
              <a:t>Aplicação web para localização de </a:t>
            </a:r>
            <a:r>
              <a:rPr lang="pt-BR" sz="3600" dirty="0" smtClean="0"/>
              <a:t>restaurantes;</a:t>
            </a:r>
          </a:p>
          <a:p>
            <a:endParaRPr lang="pt-BR" sz="3600" dirty="0"/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Apresentação geral do projeto: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Processos das ideias: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Devido </a:t>
            </a:r>
            <a:r>
              <a:rPr lang="pt-BR" sz="3600" dirty="0"/>
              <a:t>ao grau de complexidade </a:t>
            </a:r>
            <a:r>
              <a:rPr lang="pt-BR" sz="3600" dirty="0" smtClean="0"/>
              <a:t>para desenvolver um </a:t>
            </a:r>
            <a:r>
              <a:rPr lang="pt-BR" sz="3600" dirty="0"/>
              <a:t>jogo, </a:t>
            </a:r>
            <a:r>
              <a:rPr lang="pt-BR" sz="3600" dirty="0" smtClean="0"/>
              <a:t>foi decidido desenvolver </a:t>
            </a:r>
            <a:r>
              <a:rPr lang="pt-BR" sz="3600" dirty="0"/>
              <a:t>um aplicativo, e a escolha ficou entre o </a:t>
            </a:r>
            <a:r>
              <a:rPr lang="pt-BR" sz="3600" dirty="0" err="1"/>
              <a:t>app</a:t>
            </a:r>
            <a:r>
              <a:rPr lang="pt-BR" sz="3600" dirty="0"/>
              <a:t> para controle de calorias e o </a:t>
            </a:r>
            <a:r>
              <a:rPr lang="pt-BR" sz="3600" dirty="0" err="1"/>
              <a:t>localizador</a:t>
            </a:r>
            <a:r>
              <a:rPr lang="pt-BR" sz="3600" dirty="0"/>
              <a:t> de restaurantes.</a:t>
            </a:r>
          </a:p>
          <a:p>
            <a:endParaRPr lang="pt-BR" sz="3600" dirty="0"/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Apresentação geral do projeto: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Ideia </a:t>
            </a:r>
            <a:r>
              <a:rPr lang="pt-BR" sz="3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escolhida:</a:t>
            </a: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  <p:pic>
        <p:nvPicPr>
          <p:cNvPr id="4" name="Picture 2" descr="C:\Users\Adriano\Desktop\10584015_10204027610745681_2220002614425494626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8001000" cy="25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Qual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problema o projeto visa resolver?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/>
              <a:t>	</a:t>
            </a:r>
            <a:r>
              <a:rPr lang="pt-BR" sz="3600" dirty="0" smtClean="0"/>
              <a:t>Dificuldade </a:t>
            </a:r>
            <a:r>
              <a:rPr lang="pt-BR" sz="3600" dirty="0"/>
              <a:t>no manuseamento nos </a:t>
            </a:r>
            <a:r>
              <a:rPr lang="pt-BR" sz="3600" dirty="0" err="1"/>
              <a:t>apps</a:t>
            </a:r>
            <a:r>
              <a:rPr lang="pt-BR" sz="3600" dirty="0"/>
              <a:t> dos concorrentes, maior facilidade no controle de calorias.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Análise da concorrência: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/>
              <a:t>	</a:t>
            </a:r>
            <a:r>
              <a:rPr lang="pt-BR" sz="3600" dirty="0" smtClean="0"/>
              <a:t>FOTO DO DOCUMENTO</a:t>
            </a:r>
            <a:endParaRPr lang="pt-BR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Comparativos realizados: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/>
              <a:t>	 Facilidade no uso, cálculos de </a:t>
            </a:r>
            <a:r>
              <a:rPr lang="pt-BR" sz="3600" dirty="0" smtClean="0"/>
              <a:t>IMC, cálculos </a:t>
            </a:r>
            <a:r>
              <a:rPr lang="pt-BR" sz="3600" dirty="0"/>
              <a:t>de calorias ( podendo ser descartado ), base de dados.</a:t>
            </a:r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863D"/>
            </a:gs>
            <a:gs pos="51000">
              <a:srgbClr val="008A3E">
                <a:alpha val="36000"/>
              </a:srgbClr>
            </a:gs>
            <a:gs pos="91000">
              <a:srgbClr val="008A3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Comparativos realizados: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/>
              <a:t>	 Facilidade no uso, cálculos de </a:t>
            </a:r>
            <a:r>
              <a:rPr lang="pt-BR" sz="3600" dirty="0" smtClean="0"/>
              <a:t>IMC, cálculos </a:t>
            </a:r>
            <a:r>
              <a:rPr lang="pt-BR" sz="3600" dirty="0"/>
              <a:t>de calorias ( podendo ser descartado ), base de dados.</a:t>
            </a:r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77</Words>
  <Application>Microsoft Office PowerPoint</Application>
  <PresentationFormat>Apresentação na tela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Kcal Control</vt:lpstr>
      <vt:lpstr>O Grupo</vt:lpstr>
      <vt:lpstr>Apresentação geral do projeto:</vt:lpstr>
      <vt:lpstr>Apresentação geral do projeto:</vt:lpstr>
      <vt:lpstr>Apresentação geral do projeto:</vt:lpstr>
      <vt:lpstr>Definição do problema</vt:lpstr>
      <vt:lpstr>Definição do problema</vt:lpstr>
      <vt:lpstr>Definição do problema</vt:lpstr>
      <vt:lpstr>Definição do problema</vt:lpstr>
      <vt:lpstr>Definição do problema</vt:lpstr>
      <vt:lpstr>Objetivos</vt:lpstr>
      <vt:lpstr>Definição da solução</vt:lpstr>
      <vt:lpstr>Definição da solução</vt:lpstr>
      <vt:lpstr>Tecnologias e Ferramentas</vt:lpstr>
      <vt:lpstr>Tecnologias e Ferramentas</vt:lpstr>
      <vt:lpstr>Tecnologias e Ferramentas</vt:lpstr>
      <vt:lpstr>Arquitetura do Sistema</vt:lpstr>
      <vt:lpstr>Arquitetura do Sistema</vt:lpstr>
      <vt:lpstr>Andamento do Projeto</vt:lpstr>
      <vt:lpstr>Andamento do Projeto</vt:lpstr>
      <vt:lpstr>Retrospectiva</vt:lpstr>
      <vt:lpstr>Próximas 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Kcal Control</dc:title>
  <dc:creator>Adriano</dc:creator>
  <cp:lastModifiedBy>Adriano</cp:lastModifiedBy>
  <cp:revision>7</cp:revision>
  <dcterms:created xsi:type="dcterms:W3CDTF">2014-10-21T18:15:31Z</dcterms:created>
  <dcterms:modified xsi:type="dcterms:W3CDTF">2014-10-21T19:08:41Z</dcterms:modified>
</cp:coreProperties>
</file>