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6C31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A1C5-3858-4BD6-A546-1B130AA1BE08}" type="datetimeFigureOut">
              <a:rPr lang="en-US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FC05-FAE1-4440-921C-50678C6945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3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89E-F8D6-4D1D-8BFD-B2488F748407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0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503" y="1332789"/>
            <a:ext cx="4964715" cy="322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o motivo das escolhas realizadas?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Linguagem PHP: Interesse no aprendizado 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MySQL: Ótimo SGBD para a criação e manipulação de banco de dados relacionais</a:t>
            </a:r>
          </a:p>
          <a:p>
            <a:pPr>
              <a:buFontTx/>
              <a:buChar char="-"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Amplamente utilizado para controle de versões e desenvolvimento em grupo</a:t>
            </a:r>
          </a:p>
          <a:p>
            <a:pPr>
              <a:buFontTx/>
              <a:buChar char="-"/>
            </a:pP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48880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Trello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Adriano\Desktop\trel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25252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325563"/>
          </a:xfrm>
        </p:spPr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Adriano\Desktop\back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7061200" cy="495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Adriano\Desktop\backlo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705961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Adriano\Documents\GitHub\Kcal-Control\Diagrama ER\Diagramas\Kcal-Control_Diagrama_ER_versa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72500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8" name="Picture 4" descr="C:\Users\Adriano\Desktop\pr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39644" cy="4974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1" name="Picture 3" descr="C:\Users\Adriano\Desktop\pro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577361" cy="503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C:\Users\Adriano\Desktop\pro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1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 descr="C:\Users\Adriano\Desktop\pro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88832" cy="523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Grupo</a:t>
            </a:r>
            <a:endParaRPr lang="pt-BR" sz="6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sz="3600" dirty="0"/>
          </a:p>
          <a:p>
            <a:r>
              <a:rPr lang="pt-BR" b="1" dirty="0"/>
              <a:t>Adriano Duarte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</a:t>
            </a:r>
            <a:r>
              <a:rPr lang="pt-BR" dirty="0"/>
              <a:t>Desenvolvedor</a:t>
            </a:r>
          </a:p>
          <a:p>
            <a:r>
              <a:rPr lang="pt-BR" b="1" dirty="0"/>
              <a:t>Bruno Macedo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Master, Desenvolvedor</a:t>
            </a:r>
          </a:p>
          <a:p>
            <a:r>
              <a:rPr lang="pt-BR" b="1" dirty="0" err="1"/>
              <a:t>Tailor</a:t>
            </a:r>
            <a:r>
              <a:rPr lang="pt-BR" b="1" dirty="0"/>
              <a:t> </a:t>
            </a:r>
            <a:r>
              <a:rPr lang="pt-BR" b="1" dirty="0" err="1"/>
              <a:t>Figueiro</a:t>
            </a:r>
            <a:r>
              <a:rPr lang="pt-BR" b="1" dirty="0"/>
              <a:t>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Desenvolvedor</a:t>
            </a:r>
          </a:p>
          <a:p>
            <a:r>
              <a:rPr lang="pt-BR" b="1" dirty="0"/>
              <a:t>Leon Dias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smtClean="0"/>
              <a:t>Desenvolvedor.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 descr="C:\Users\Adriano\Desktop\pro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40768"/>
            <a:ext cx="4080808" cy="527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Quem fez o que ?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Adriano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Bruno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Leon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pt-BR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 Banco 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Dados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Tailor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Dificuldades superadas !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bruno\Desktop\Untitled-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94" y="1412776"/>
            <a:ext cx="4032448" cy="518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Retrospectiva:</a:t>
            </a:r>
          </a:p>
          <a:p>
            <a:pPr>
              <a:buNone/>
            </a:pPr>
            <a:r>
              <a:rPr lang="pt-BR" sz="3600" b="1" i="1" dirty="0" smtClean="0"/>
              <a:t>	</a:t>
            </a:r>
          </a:p>
          <a:p>
            <a:pPr>
              <a:buNone/>
            </a:pPr>
            <a:r>
              <a:rPr lang="pt-BR" sz="3600" b="1" i="1" dirty="0" smtClean="0"/>
              <a:t>	 Aspectos positivos: </a:t>
            </a:r>
            <a:r>
              <a:rPr lang="pt-BR" sz="3600" i="1" dirty="0" smtClean="0"/>
              <a:t>Criatividade, interesse em novas tecnologias, aplicação dos conhecimentos adquiridos até o presente momento, troca de experiências acadêmicas.</a:t>
            </a: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	 Aspectos a melhorar: </a:t>
            </a:r>
            <a:r>
              <a:rPr lang="pt-BR" sz="3600" i="1" dirty="0" smtClean="0"/>
              <a:t>Comunicação do Grupo, disponibilidade de tempo, foco nos pontos principais do projeto e suas respectivas entregas.</a:t>
            </a:r>
            <a:r>
              <a:rPr lang="pt-BR" sz="3600" b="1" i="1" dirty="0" smtClean="0"/>
              <a:t>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Próximas ações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	- Desenvolver funcionalidades de menos complexidade tais como: </a:t>
            </a:r>
            <a:r>
              <a:rPr lang="pt-BR" sz="3600" dirty="0" smtClean="0"/>
              <a:t>melhor </a:t>
            </a:r>
            <a:r>
              <a:rPr lang="pt-BR" sz="3600" dirty="0" smtClean="0"/>
              <a:t>estruturação do </a:t>
            </a:r>
            <a:r>
              <a:rPr lang="pt-BR" sz="3600" dirty="0" smtClean="0"/>
              <a:t>código, </a:t>
            </a:r>
            <a:r>
              <a:rPr lang="pt-BR" sz="3600" dirty="0" err="1" smtClean="0"/>
              <a:t>responsividade</a:t>
            </a:r>
            <a:r>
              <a:rPr lang="pt-BR" sz="3600" dirty="0" smtClean="0"/>
              <a:t>.</a:t>
            </a:r>
            <a:r>
              <a:rPr lang="pt-BR" sz="3600" dirty="0" smtClean="0"/>
              <a:t>	</a:t>
            </a:r>
            <a:r>
              <a:rPr lang="pt-BR" sz="3600" b="1" i="1" dirty="0" smtClean="0"/>
              <a:t> 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Principais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  <p:pic>
        <p:nvPicPr>
          <p:cNvPr id="1026" name="Picture 2" descr="C:\Users\bruno\Desktop\figura-com-ponto-de-interrogação-90686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348880"/>
            <a:ext cx="4608512" cy="49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problema o projeto visa resolver?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</p:txBody>
      </p:sp>
      <p:pic>
        <p:nvPicPr>
          <p:cNvPr id="2051" name="Picture 3" descr="C:\Users\bruno\Desktop\problem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27831"/>
            <a:ext cx="4680520" cy="435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Análise da concorrência: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Adriano\Desktop\concorre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5760640" cy="4083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Aspecto diferencial do projeto: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 Fácil </a:t>
            </a:r>
            <a:r>
              <a:rPr lang="pt-BR" sz="3600" dirty="0"/>
              <a:t>de usar, maior controle sobre as calorias </a:t>
            </a:r>
            <a:r>
              <a:rPr lang="pt-BR" sz="3600" dirty="0" smtClean="0"/>
              <a:t>ingeridas e design responsivo</a:t>
            </a:r>
            <a:r>
              <a:rPr lang="pt-BR" sz="3600" dirty="0"/>
              <a:t>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pt-BR" sz="3600" dirty="0" smtClean="0"/>
              <a:t>Boa usabilidade em diferentes plataformas</a:t>
            </a:r>
          </a:p>
          <a:p>
            <a:pPr marL="0" indent="0">
              <a:buNone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Haver design responsivo</a:t>
            </a:r>
          </a:p>
          <a:p>
            <a:pPr>
              <a:buNone/>
            </a:pP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Produto específico para controle de calorias com o objetivo final de controle de peso.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funcionalidades?</a:t>
            </a:r>
          </a:p>
          <a:p>
            <a:r>
              <a:rPr lang="pt-BR" dirty="0" smtClean="0"/>
              <a:t> </a:t>
            </a:r>
            <a:r>
              <a:rPr lang="pt-BR" dirty="0"/>
              <a:t>Cálculos de calorias </a:t>
            </a:r>
            <a:r>
              <a:rPr lang="pt-BR" dirty="0" smtClean="0"/>
              <a:t>ingeridas, projeção de perda ou ganho de peso.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i="1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Funcionamento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básico do sistema?</a:t>
            </a:r>
          </a:p>
          <a:p>
            <a:r>
              <a:rPr lang="pt-BR" dirty="0"/>
              <a:t>Gerenciamento de </a:t>
            </a:r>
            <a:r>
              <a:rPr lang="pt-BR" dirty="0" smtClean="0"/>
              <a:t>calorias</a:t>
            </a:r>
          </a:p>
          <a:p>
            <a:r>
              <a:rPr lang="pt-BR" dirty="0" smtClean="0"/>
              <a:t>Inserir peso gradualmente</a:t>
            </a:r>
          </a:p>
          <a:p>
            <a:r>
              <a:rPr lang="pt-BR" dirty="0" smtClean="0"/>
              <a:t>Cadastrar Exercícios Realizados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bruno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44616" cy="49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149</Words>
  <Application>Microsoft Office PowerPoint</Application>
  <PresentationFormat>Apresentação na tela (4:3)</PresentationFormat>
  <Paragraphs>92</Paragraphs>
  <Slides>24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Office Theme</vt:lpstr>
      <vt:lpstr>Apresentação do PowerPoint</vt:lpstr>
      <vt:lpstr>O Grupo</vt:lpstr>
      <vt:lpstr>Apresentação geral do projeto:</vt:lpstr>
      <vt:lpstr>Definição do problema</vt:lpstr>
      <vt:lpstr>Definição do problema</vt:lpstr>
      <vt:lpstr>Definição do problema</vt:lpstr>
      <vt:lpstr>Objetivos</vt:lpstr>
      <vt:lpstr>Definição da solução</vt:lpstr>
      <vt:lpstr>Tecnologias e Ferramentas</vt:lpstr>
      <vt:lpstr>Tecnologias e Ferramentas</vt:lpstr>
      <vt:lpstr>Arquitetura do Sistema</vt:lpstr>
      <vt:lpstr>Gerenciamento do Projeto</vt:lpstr>
      <vt:lpstr>Backlog</vt:lpstr>
      <vt:lpstr>Backlog</vt:lpstr>
      <vt:lpstr>Modelo ER</vt:lpstr>
      <vt:lpstr>Protótipos de interface</vt:lpstr>
      <vt:lpstr>Protótipos de interface</vt:lpstr>
      <vt:lpstr>Protótipos de interface</vt:lpstr>
      <vt:lpstr>Protótipos de interface</vt:lpstr>
      <vt:lpstr>Protótipo de interface</vt:lpstr>
      <vt:lpstr>Andamento do Projeto</vt:lpstr>
      <vt:lpstr>Dificuldades superadas !</vt:lpstr>
      <vt:lpstr>Retrospectiva</vt:lpstr>
      <vt:lpstr>Próximas 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Kcal Control</dc:title>
  <dc:creator>Adriano</dc:creator>
  <cp:lastModifiedBy>bruno ledesma</cp:lastModifiedBy>
  <cp:revision>36</cp:revision>
  <dcterms:created xsi:type="dcterms:W3CDTF">2014-10-21T18:15:31Z</dcterms:created>
  <dcterms:modified xsi:type="dcterms:W3CDTF">2014-12-11T12:33:28Z</dcterms:modified>
</cp:coreProperties>
</file>