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37" autoAdjust="0"/>
  </p:normalViewPr>
  <p:slideViewPr>
    <p:cSldViewPr>
      <p:cViewPr varScale="1">
        <p:scale>
          <a:sx n="73" d="100"/>
          <a:sy n="73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1124744"/>
            <a:ext cx="6705600" cy="1447800"/>
          </a:xfrm>
        </p:spPr>
        <p:txBody>
          <a:bodyPr/>
          <a:lstStyle/>
          <a:p>
            <a:r>
              <a:rPr lang="en-US" dirty="0" smtClean="0"/>
              <a:t>SEMANTIC WEB MINING: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708920"/>
            <a:ext cx="6400800" cy="3744416"/>
          </a:xfrm>
        </p:spPr>
        <p:txBody>
          <a:bodyPr/>
          <a:lstStyle/>
          <a:p>
            <a:r>
              <a:rPr lang="en-US" dirty="0" smtClean="0"/>
              <a:t>FIND ARs in Linked Open Data Sets</a:t>
            </a:r>
          </a:p>
          <a:p>
            <a:endParaRPr lang="en-US" dirty="0"/>
          </a:p>
          <a:p>
            <a:r>
              <a:rPr lang="en-US" dirty="0" smtClean="0"/>
              <a:t>By-</a:t>
            </a:r>
          </a:p>
          <a:p>
            <a:r>
              <a:rPr lang="en-US" dirty="0" err="1" smtClean="0"/>
              <a:t>Bryceleen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(7057)</a:t>
            </a:r>
          </a:p>
          <a:p>
            <a:r>
              <a:rPr lang="en-US" dirty="0" smtClean="0"/>
              <a:t>Leon </a:t>
            </a:r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D’souza</a:t>
            </a:r>
            <a:r>
              <a:rPr lang="en-US" dirty="0" smtClean="0"/>
              <a:t>(7058)</a:t>
            </a:r>
          </a:p>
          <a:p>
            <a:r>
              <a:rPr lang="en-US" dirty="0" err="1" smtClean="0"/>
              <a:t>Mugesh</a:t>
            </a:r>
            <a:r>
              <a:rPr lang="en-US" dirty="0" smtClean="0"/>
              <a:t> </a:t>
            </a:r>
            <a:r>
              <a:rPr lang="en-US" dirty="0" err="1" smtClean="0"/>
              <a:t>Nadar</a:t>
            </a:r>
            <a:r>
              <a:rPr lang="en-US" dirty="0" smtClean="0"/>
              <a:t>(7087)</a:t>
            </a:r>
          </a:p>
          <a:p>
            <a:endParaRPr lang="en-US" dirty="0" smtClean="0"/>
          </a:p>
          <a:p>
            <a:r>
              <a:rPr lang="en-US" dirty="0" smtClean="0"/>
              <a:t>-Under Mentor Prof. Swati </a:t>
            </a:r>
            <a:r>
              <a:rPr lang="en-US" dirty="0" err="1" smtClean="0"/>
              <a:t>Ringe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Highlight any procedural differences from usual projects of this type</a:t>
            </a:r>
          </a:p>
          <a:p>
            <a:r>
              <a:rPr lang="en-US"/>
              <a:t>Discuss requirements, benefits, and issues of using new procedures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procedures document (or other related documents)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Review high-level schedule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detailed schedule (or other related documents)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High-level overview of progress against schedule</a:t>
            </a:r>
          </a:p>
          <a:p>
            <a:pPr lvl="1"/>
            <a:r>
              <a:rPr lang="en-US"/>
              <a:t>On-track in what areas</a:t>
            </a:r>
          </a:p>
          <a:p>
            <a:pPr lvl="1"/>
            <a:r>
              <a:rPr lang="en-US"/>
              <a:t>Behind in what areas</a:t>
            </a:r>
          </a:p>
          <a:p>
            <a:pPr lvl="1"/>
            <a:r>
              <a:rPr lang="en-US"/>
              <a:t>Ahead in what areas</a:t>
            </a:r>
          </a:p>
          <a:p>
            <a:r>
              <a:rPr lang="en-US"/>
              <a:t>Unexpected delays or issues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Documents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Marketing plan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Budget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Post-mortem</a:t>
            </a:r>
          </a:p>
          <a:p>
            <a:pPr lvl="1"/>
            <a:r>
              <a:rPr lang="en-US"/>
              <a:t>Location or contact name/phone</a:t>
            </a:r>
          </a:p>
          <a:p>
            <a:r>
              <a:rPr lang="en-US"/>
              <a:t>Submit questions</a:t>
            </a:r>
          </a:p>
          <a:p>
            <a:pPr lvl="1"/>
            <a:r>
              <a:rPr lang="en-US"/>
              <a:t>Location or contact name/phone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Semantic </a:t>
            </a:r>
            <a:r>
              <a:rPr lang="en-IN" dirty="0" err="1" smtClean="0"/>
              <a:t>Web?Huh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3.0</a:t>
            </a:r>
          </a:p>
          <a:p>
            <a:r>
              <a:rPr lang="en-IN" dirty="0" smtClean="0"/>
              <a:t>Promotes Common Data Format for exchange of information.</a:t>
            </a:r>
          </a:p>
          <a:p>
            <a:r>
              <a:rPr lang="en-IN" dirty="0" smtClean="0"/>
              <a:t>Promotes Open Formats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Aims to make the Web a Machine Readable Entity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116188"/>
            <a:ext cx="1296144" cy="14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MIND THE GAP!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56" y="1905001"/>
            <a:ext cx="7890244" cy="35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4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 algorithm, named </a:t>
            </a:r>
            <a:r>
              <a:rPr lang="en-IN" dirty="0" err="1"/>
              <a:t>SWApriori</a:t>
            </a:r>
            <a:r>
              <a:rPr lang="en-IN" dirty="0"/>
              <a:t>, has been proposed which has considered the above challenges and without the end user involvement, mines ARs directly from a single semantic web dataset. The problem statement includes collecting and connecting them so that all data appear as a single and central dataset and then using existing methods to mine ARs from the generated 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 following slides for discussing status, schedules, budget, etc.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specification (or other related documents)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Competitors</a:t>
            </a:r>
          </a:p>
          <a:p>
            <a:pPr lvl="1"/>
            <a:r>
              <a:rPr lang="en-US"/>
              <a:t>You may want to allocate one slide per competitor</a:t>
            </a:r>
          </a:p>
          <a:p>
            <a:r>
              <a:rPr lang="en-US"/>
              <a:t>Strengths</a:t>
            </a:r>
          </a:p>
          <a:p>
            <a:pPr lvl="1"/>
            <a:r>
              <a:rPr lang="en-US"/>
              <a:t>Your strengths relative to competitors</a:t>
            </a:r>
          </a:p>
          <a:p>
            <a:r>
              <a:rPr lang="en-US"/>
              <a:t>Weaknesses</a:t>
            </a:r>
          </a:p>
          <a:p>
            <a:pPr lvl="1"/>
            <a:r>
              <a:rPr lang="en-US"/>
              <a:t>Your weaknesses relative to competitors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Analysis, Cont.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Competitors</a:t>
            </a:r>
          </a:p>
          <a:p>
            <a:pPr lvl="1"/>
            <a:r>
              <a:rPr lang="en-US"/>
              <a:t>Strengths</a:t>
            </a:r>
          </a:p>
          <a:p>
            <a:pPr lvl="1"/>
            <a:r>
              <a:rPr lang="en-US"/>
              <a:t>Weaknesses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6553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>
                <a:latin typeface="Trebuchet MS" pitchFamily="34" charset="0"/>
              </a:rPr>
              <a:t>-for more info…</a:t>
            </a:r>
          </a:p>
          <a:p>
            <a:r>
              <a:rPr lang="en-US" sz="1400">
                <a:latin typeface="Trebuchet MS" pitchFamily="34" charset="0"/>
              </a:rPr>
              <a:t>List location or contact for competitive analysis (or other related documents)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SPARQL, Jena</a:t>
            </a:r>
            <a:endParaRPr lang="en-US" dirty="0"/>
          </a:p>
          <a:p>
            <a:pPr lvl="1"/>
            <a:r>
              <a:rPr lang="en-US" dirty="0" smtClean="0"/>
              <a:t>SPARQL allows to query Ontologies, Data Sets while Jena provides the Java Powered platform independency required.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606" y="3773685"/>
            <a:ext cx="4809788" cy="2398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Resources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 assumptions about resources allocated to this project</a:t>
            </a:r>
          </a:p>
          <a:p>
            <a:pPr lvl="1"/>
            <a:r>
              <a:rPr lang="en-US"/>
              <a:t>People</a:t>
            </a:r>
          </a:p>
          <a:p>
            <a:pPr lvl="1"/>
            <a:r>
              <a:rPr lang="en-US"/>
              <a:t>Equipment</a:t>
            </a:r>
          </a:p>
          <a:p>
            <a:pPr lvl="1"/>
            <a:r>
              <a:rPr lang="en-US"/>
              <a:t>Locations</a:t>
            </a:r>
          </a:p>
          <a:p>
            <a:pPr lvl="1"/>
            <a:r>
              <a:rPr lang="en-US"/>
              <a:t>Support &amp; outside services</a:t>
            </a:r>
          </a:p>
          <a:p>
            <a:pPr lvl="1"/>
            <a:r>
              <a:rPr lang="en-US"/>
              <a:t>Manufacturing</a:t>
            </a:r>
          </a:p>
          <a:p>
            <a:pPr lvl="1"/>
            <a:r>
              <a:rPr lang="en-US"/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49</TotalTime>
  <Words>358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Garamond</vt:lpstr>
      <vt:lpstr>Times New Roman</vt:lpstr>
      <vt:lpstr>Trebuchet MS</vt:lpstr>
      <vt:lpstr>Wingdings</vt:lpstr>
      <vt:lpstr>01018456</vt:lpstr>
      <vt:lpstr>SEMANTIC WEB MINING:</vt:lpstr>
      <vt:lpstr>Semantic Web?Huh?</vt:lpstr>
      <vt:lpstr>MIND THE GAP!</vt:lpstr>
      <vt:lpstr>Problem Statement</vt:lpstr>
      <vt:lpstr>Description</vt:lpstr>
      <vt:lpstr>Competitive Analysis</vt:lpstr>
      <vt:lpstr>Competitive Analysis, Cont.</vt:lpstr>
      <vt:lpstr>Technology</vt:lpstr>
      <vt:lpstr>Team Resources</vt:lpstr>
      <vt:lpstr>Procedures</vt:lpstr>
      <vt:lpstr>Schedule</vt:lpstr>
      <vt:lpstr>Current Status</vt:lpstr>
      <vt:lpstr>Related 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MINING:</dc:title>
  <dc:creator>Leon Dsouza</dc:creator>
  <cp:keywords/>
  <cp:lastModifiedBy>Leon Dsouza</cp:lastModifiedBy>
  <cp:revision>6</cp:revision>
  <cp:lastPrinted>1601-01-01T00:00:00Z</cp:lastPrinted>
  <dcterms:created xsi:type="dcterms:W3CDTF">2016-11-03T11:30:06Z</dcterms:created>
  <dcterms:modified xsi:type="dcterms:W3CDTF">2016-11-03T12:27:27Z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