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7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overview of progress against schedule</a:t>
            </a:r>
          </a:p>
          <a:p>
            <a:pPr lvl="1"/>
            <a:r>
              <a:rPr lang="en-US"/>
              <a:t>On-track in what areas</a:t>
            </a:r>
          </a:p>
          <a:p>
            <a:pPr lvl="1"/>
            <a:r>
              <a:rPr lang="en-US"/>
              <a:t>Behind in what areas</a:t>
            </a:r>
          </a:p>
          <a:p>
            <a:pPr lvl="1"/>
            <a:r>
              <a:rPr lang="en-US"/>
              <a:t>Ahead in what areas</a:t>
            </a:r>
          </a:p>
          <a:p>
            <a:r>
              <a:rPr lang="en-US"/>
              <a:t>Unexpected delays or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plan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Budget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Post-mortem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Submit questions</a:t>
            </a:r>
          </a:p>
          <a:p>
            <a:pPr lvl="1"/>
            <a:r>
              <a:rPr lang="en-US"/>
              <a:t>Location or contact name/phone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ARs without human intervention for a domain</a:t>
            </a:r>
            <a:endParaRPr lang="en-US" dirty="0"/>
          </a:p>
          <a:p>
            <a:r>
              <a:rPr lang="en-US" dirty="0" smtClean="0"/>
              <a:t>Can be utilized in a NN/ML perspective to analyze prediction outputs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following slides for discussing status, schedules, budget, etc.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You may want to allocate one slide per competitor</a:t>
            </a:r>
          </a:p>
          <a:p>
            <a:r>
              <a:rPr lang="en-US"/>
              <a:t>Strengths</a:t>
            </a:r>
          </a:p>
          <a:p>
            <a:pPr lvl="1"/>
            <a:r>
              <a:rPr lang="en-US"/>
              <a:t>Your strengths relative to competitors</a:t>
            </a:r>
          </a:p>
          <a:p>
            <a:r>
              <a:rPr lang="en-US"/>
              <a:t>Weaknesses</a:t>
            </a:r>
          </a:p>
          <a:p>
            <a:pPr lvl="1"/>
            <a:r>
              <a:rPr lang="en-US"/>
              <a:t>Your weaknesses relative to competitors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Strengths</a:t>
            </a:r>
          </a:p>
          <a:p>
            <a:pPr lvl="1"/>
            <a:r>
              <a:rPr lang="en-US"/>
              <a:t>Weaknesses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competitive analysis (or other related documents)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3773685"/>
            <a:ext cx="4809788" cy="2398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assumptions about resources allocated to this project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Locations</a:t>
            </a:r>
          </a:p>
          <a:p>
            <a:pPr lvl="1"/>
            <a:r>
              <a:rPr lang="en-US"/>
              <a:t>Support &amp; outside services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Sales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any procedural differences from usual projects of this type</a:t>
            </a:r>
          </a:p>
          <a:p>
            <a:r>
              <a:rPr lang="en-US"/>
              <a:t>Discuss requirements, benefits, and issues of using new procedures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procedures document (or other related documents)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40</TotalTime>
  <Words>282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Times New Roman</vt:lpstr>
      <vt:lpstr>Trebuchet MS</vt:lpstr>
      <vt:lpstr>01018456</vt:lpstr>
      <vt:lpstr>SEMANTIC WEB MINING:</vt:lpstr>
      <vt:lpstr>Project Goals</vt:lpstr>
      <vt:lpstr>Description</vt:lpstr>
      <vt:lpstr>Competitive Analysis</vt:lpstr>
      <vt:lpstr>Competitive Analysis, Cont.</vt:lpstr>
      <vt:lpstr>Technology</vt:lpstr>
      <vt:lpstr>Team Resources</vt:lpstr>
      <vt:lpstr>Procedures</vt:lpstr>
      <vt:lpstr>Schedule</vt:lpstr>
      <vt:lpstr>Current Status</vt:lpstr>
      <vt:lpstr>Related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4</cp:revision>
  <cp:lastPrinted>1601-01-01T00:00:00Z</cp:lastPrinted>
  <dcterms:created xsi:type="dcterms:W3CDTF">2016-11-03T11:30:06Z</dcterms:created>
  <dcterms:modified xsi:type="dcterms:W3CDTF">2016-11-03T12:10:21Z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