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75" r:id="rId4"/>
    <p:sldId id="276" r:id="rId5"/>
    <p:sldId id="277" r:id="rId6"/>
    <p:sldId id="267" r:id="rId7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8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E23C809-A07A-4B5F-ADB1-1A356D5D1205}" type="datetime1">
              <a:rPr lang="de-DE" smtClean="0"/>
              <a:t>17.01.2019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92F6C4-90D8-45DF-95A3-1CB36DB2D995}" type="datetime1">
              <a:rPr lang="de-DE" noProof="0" smtClean="0"/>
              <a:t>17.01.2019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3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49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10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8838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9C971FF-EF28-4195-A575-329446EFAA5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38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andkarte" descr="Landkarte von Nordamerik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BAF542-A86E-4AEF-92B1-2288BC843A71}" type="datetime1">
              <a:rPr lang="de-DE" smtClean="0"/>
              <a:t>17.01.2019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1591A3-7F79-4416-B063-2242499CE169}" type="datetime1">
              <a:rPr lang="de-DE" smtClean="0"/>
              <a:t>17.01.2019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B12567-372C-4612-B0EA-44E0AAB07D7F}" type="datetime1">
              <a:rPr lang="de-DE" smtClean="0"/>
              <a:t>17.01.2019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A0741F-CBB0-4B92-8697-125DBA840243}" type="datetime1">
              <a:rPr lang="de-DE" smtClean="0"/>
              <a:t>17.01.2019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F96502-F2AF-4C9B-BAFF-37FF0DC2ACC4}" type="datetime1">
              <a:rPr lang="de-DE" smtClean="0"/>
              <a:t>17.01.2019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AB7C8C-FF20-4EA4-B13E-B6CF4C12DAC8}" type="datetime1">
              <a:rPr lang="de-DE" smtClean="0"/>
              <a:t>17.01.2019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F0C96F-2D90-47CC-8968-B2A88F753BCF}" type="datetime1">
              <a:rPr lang="de-DE" smtClean="0"/>
              <a:t>17.01.2019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BBA2F2-4E58-4219-97F7-878502224E9C}" type="datetime1">
              <a:rPr lang="de-DE" smtClean="0"/>
              <a:t>17.01.2019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2BF58C-B721-4973-AE1E-6647359DDCF1}" type="datetime1">
              <a:rPr lang="de-DE" smtClean="0"/>
              <a:t>17.01.2019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de-DE" dirty="0"/>
              <a:t>Titelmaster-format durch Klicken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Fußzeile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2FF59B-CE7C-408A-9F16-08C14AB87EBC}" type="datetime1">
              <a:rPr lang="de-DE" smtClean="0"/>
              <a:t>17.01.2019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260D9DF-8312-44AA-9859-6B6B027A0662}" type="datetime1">
              <a:rPr lang="de-DE" noProof="0" smtClean="0"/>
              <a:t>17.01.2019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 err="1"/>
              <a:t>Intellect</a:t>
            </a:r>
            <a:r>
              <a:rPr lang="de-DE" dirty="0"/>
              <a:t> </a:t>
            </a:r>
            <a:r>
              <a:rPr lang="de-DE" dirty="0" err="1"/>
              <a:t>chronicles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280120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Leon </a:t>
            </a:r>
            <a:r>
              <a:rPr lang="de-DE" dirty="0" err="1"/>
              <a:t>Ehaus</a:t>
            </a:r>
            <a:endParaRPr lang="de-DE" dirty="0"/>
          </a:p>
          <a:p>
            <a:pPr rtl="0"/>
            <a:r>
              <a:rPr lang="de-DE" dirty="0"/>
              <a:t>Minh Nguyen</a:t>
            </a:r>
          </a:p>
          <a:p>
            <a:pPr rtl="0"/>
            <a:r>
              <a:rPr lang="de-DE" dirty="0"/>
              <a:t>Philipp Altrogge</a:t>
            </a:r>
          </a:p>
          <a:p>
            <a:pPr rtl="0"/>
            <a:r>
              <a:rPr lang="de-DE" dirty="0"/>
              <a:t>Viola Stumpf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World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 err="1"/>
              <a:t>Near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de-DE" dirty="0"/>
          </a:p>
          <a:p>
            <a:pPr rtl="0"/>
            <a:r>
              <a:rPr lang="de-DE" dirty="0" err="1"/>
              <a:t>Dystopian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pPr rtl="0"/>
            <a:r>
              <a:rPr lang="de-DE" dirty="0" err="1"/>
              <a:t>Corrupt</a:t>
            </a:r>
            <a:r>
              <a:rPr lang="de-DE" dirty="0"/>
              <a:t> </a:t>
            </a:r>
            <a:r>
              <a:rPr lang="de-DE" dirty="0" err="1"/>
              <a:t>government</a:t>
            </a:r>
            <a:endParaRPr lang="de-DE" dirty="0"/>
          </a:p>
          <a:p>
            <a:pPr rtl="0"/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technology</a:t>
            </a:r>
            <a:endParaRPr lang="de-DE" dirty="0"/>
          </a:p>
          <a:p>
            <a:pPr rtl="0"/>
            <a:r>
              <a:rPr lang="de-DE" dirty="0"/>
              <a:t>„</a:t>
            </a:r>
            <a:r>
              <a:rPr lang="de-DE" dirty="0" err="1"/>
              <a:t>Intellect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Story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14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boy</a:t>
            </a:r>
            <a:r>
              <a:rPr lang="de-DE" dirty="0"/>
              <a:t> in a </a:t>
            </a:r>
            <a:r>
              <a:rPr lang="de-DE" dirty="0" err="1"/>
              <a:t>boarding</a:t>
            </a:r>
            <a:r>
              <a:rPr lang="de-DE" dirty="0"/>
              <a:t> </a:t>
            </a:r>
            <a:r>
              <a:rPr lang="de-DE" dirty="0" err="1"/>
              <a:t>school</a:t>
            </a:r>
            <a:endParaRPr lang="de-DE" dirty="0"/>
          </a:p>
          <a:p>
            <a:pPr rtl="0"/>
            <a:r>
              <a:rPr lang="de-DE" dirty="0" err="1"/>
              <a:t>Debate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„</a:t>
            </a:r>
            <a:r>
              <a:rPr lang="de-DE" dirty="0" err="1"/>
              <a:t>Intellect</a:t>
            </a:r>
            <a:r>
              <a:rPr lang="de-DE" dirty="0"/>
              <a:t>“</a:t>
            </a:r>
          </a:p>
          <a:p>
            <a:pPr rtl="0"/>
            <a:r>
              <a:rPr lang="de-DE" dirty="0"/>
              <a:t>Best </a:t>
            </a:r>
            <a:r>
              <a:rPr lang="de-DE" dirty="0" err="1"/>
              <a:t>friend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missing</a:t>
            </a:r>
            <a:endParaRPr lang="de-DE" dirty="0"/>
          </a:p>
          <a:p>
            <a:pPr rtl="0"/>
            <a:r>
              <a:rPr lang="de-DE" dirty="0" err="1"/>
              <a:t>Decides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friend</a:t>
            </a:r>
            <a:endParaRPr lang="de-DE" dirty="0"/>
          </a:p>
          <a:p>
            <a:pPr rtl="0"/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society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5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Main </a:t>
            </a:r>
            <a:r>
              <a:rPr lang="de-DE" dirty="0" err="1"/>
              <a:t>Characters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/>
              <a:t>Player</a:t>
            </a:r>
            <a:endParaRPr lang="de-DE" dirty="0"/>
          </a:p>
          <a:p>
            <a:pPr rtl="0"/>
            <a:r>
              <a:rPr lang="de-DE" dirty="0"/>
              <a:t>Best </a:t>
            </a:r>
            <a:r>
              <a:rPr lang="de-DE" dirty="0" err="1"/>
              <a:t>friend</a:t>
            </a:r>
            <a:endParaRPr lang="de-DE" dirty="0"/>
          </a:p>
          <a:p>
            <a:pPr rtl="0"/>
            <a:r>
              <a:rPr lang="de-DE" dirty="0" err="1"/>
              <a:t>Female</a:t>
            </a:r>
            <a:r>
              <a:rPr lang="de-DE" dirty="0"/>
              <a:t> </a:t>
            </a:r>
            <a:r>
              <a:rPr lang="de-DE" dirty="0" err="1"/>
              <a:t>friend</a:t>
            </a:r>
            <a:endParaRPr lang="de-DE" dirty="0"/>
          </a:p>
          <a:p>
            <a:pPr lvl="2"/>
            <a:r>
              <a:rPr lang="de-DE" dirty="0"/>
              <a:t>Headmistress‘ </a:t>
            </a:r>
            <a:r>
              <a:rPr lang="de-DE" dirty="0" err="1"/>
              <a:t>daughter</a:t>
            </a:r>
            <a:endParaRPr lang="de-DE" dirty="0"/>
          </a:p>
          <a:p>
            <a:pPr rtl="0"/>
            <a:r>
              <a:rPr lang="de-DE" dirty="0" err="1"/>
              <a:t>Robo</a:t>
            </a:r>
            <a:r>
              <a:rPr lang="de-DE" dirty="0"/>
              <a:t> </a:t>
            </a:r>
            <a:r>
              <a:rPr lang="de-DE" dirty="0" err="1"/>
              <a:t>dog</a:t>
            </a:r>
            <a:endParaRPr lang="de-DE" dirty="0"/>
          </a:p>
          <a:p>
            <a:pPr rtl="0"/>
            <a:r>
              <a:rPr lang="de-DE" dirty="0" err="1"/>
              <a:t>Shopkeeper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6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Layout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dirty="0"/>
              <a:t>„Limbo“, „Inside“</a:t>
            </a:r>
          </a:p>
          <a:p>
            <a:pPr rtl="0"/>
            <a:r>
              <a:rPr lang="de-DE" dirty="0"/>
              <a:t>Jump n‘ Run, Adventure</a:t>
            </a:r>
          </a:p>
          <a:p>
            <a:pPr rtl="0"/>
            <a:r>
              <a:rPr lang="de-DE" dirty="0"/>
              <a:t>Story-</a:t>
            </a:r>
            <a:r>
              <a:rPr lang="de-DE" dirty="0" err="1"/>
              <a:t>focused</a:t>
            </a:r>
            <a:endParaRPr lang="de-DE" dirty="0"/>
          </a:p>
          <a:p>
            <a:pPr rtl="0"/>
            <a:r>
              <a:rPr lang="de-DE" dirty="0"/>
              <a:t>Courage, </a:t>
            </a:r>
            <a:r>
              <a:rPr lang="de-DE" dirty="0" err="1"/>
              <a:t>friendship</a:t>
            </a:r>
            <a:endParaRPr lang="de-DE" dirty="0"/>
          </a:p>
          <a:p>
            <a:pPr lvl="2"/>
            <a:r>
              <a:rPr lang="de-DE" dirty="0"/>
              <a:t>Younger </a:t>
            </a:r>
            <a:r>
              <a:rPr lang="de-DE" dirty="0" err="1"/>
              <a:t>audience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73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1434CEC-3DF5-4F37-B46F-5B4F80AB18BB}"/>
              </a:ext>
            </a:extLst>
          </p:cNvPr>
          <p:cNvSpPr txBox="1"/>
          <p:nvPr/>
        </p:nvSpPr>
        <p:spPr>
          <a:xfrm>
            <a:off x="2890056" y="3133534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ordamerikanisches Festland 16: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303660_TF02804879.potx" id="{26A21D56-3203-4B74-811C-A60410BF5408}" vid="{ED4E1B5F-9E8A-4605-B278-9954DCF22108}"/>
    </a:ext>
  </a:extLst>
</a:theme>
</file>

<file path=ppt/theme/theme2.xml><?xml version="1.0" encoding="utf-8"?>
<a:theme xmlns:a="http://schemas.openxmlformats.org/drawingml/2006/main" name="Office-Design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Serie Weltkarten, Präsentation Nordamerikanisches Festland (Breitbild)</Template>
  <TotalTime>0</TotalTime>
  <Words>92</Words>
  <Application>Microsoft Office PowerPoint</Application>
  <PresentationFormat>Benutzerdefiniert</PresentationFormat>
  <Paragraphs>37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Nordamerikanisches Festland 16:9</vt:lpstr>
      <vt:lpstr>Intellect chronicles</vt:lpstr>
      <vt:lpstr>World</vt:lpstr>
      <vt:lpstr>Story</vt:lpstr>
      <vt:lpstr>Main Characters</vt:lpstr>
      <vt:lpstr>Layout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Intellect chronicles</dc:title>
  <dc:creator>Viola Stumpf</dc:creator>
  <cp:lastModifiedBy>Viola Stumpf</cp:lastModifiedBy>
  <cp:revision>4</cp:revision>
  <dcterms:created xsi:type="dcterms:W3CDTF">2019-01-17T15:36:04Z</dcterms:created>
  <dcterms:modified xsi:type="dcterms:W3CDTF">2019-01-17T16:04:24Z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