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1" r:id="rId4"/>
    <p:sldId id="259" r:id="rId5"/>
    <p:sldId id="257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980"/>
    <a:srgbClr val="FF8F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2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8BA993-70BE-462E-A191-F98627B5B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42DC8F-2B9E-4725-B482-E223ADE272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B92EE6-E5D4-4601-BCB1-E202099F1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AC85-8B0E-4910-9CD6-A3EF44597D41}" type="datetimeFigureOut">
              <a:rPr lang="fr-FR" smtClean="0"/>
              <a:t>09/03/2019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0C7FB7-83A9-49B0-B8DB-E1A89F09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6D833F-7480-4191-8002-B216E7A3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72C8-0B75-453F-84CF-743AB16B8E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4951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4A593B-A984-4309-B49C-D9805BD33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D8E780-36F3-4F72-84EE-5EC1F01DA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84DFD4-1F9C-4609-A0E9-97081ECA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AC85-8B0E-4910-9CD6-A3EF44597D41}" type="datetimeFigureOut">
              <a:rPr lang="fr-FR" smtClean="0"/>
              <a:t>09/03/2019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37266D-0B52-4762-BA21-2342D4517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969421-F662-4219-80B5-8102988CD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72C8-0B75-453F-84CF-743AB16B8E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144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2F6300F-0BA8-4C5E-9003-49E2490534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6102633-41FE-40E7-81E5-95C2B4BB4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57B363-9ADB-4B2C-B787-28782FD32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AC85-8B0E-4910-9CD6-A3EF44597D41}" type="datetimeFigureOut">
              <a:rPr lang="fr-FR" smtClean="0"/>
              <a:t>09/03/2019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98128F-E9EB-49CF-B44C-A23F9AFA6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09B335-02D6-4797-9B8E-0BDC4EB70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72C8-0B75-453F-84CF-743AB16B8E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097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21FA10-1241-412F-BEED-591FF0919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FE822B-9DFF-4643-BCCF-B002C5307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B7CDF0-BCD6-41CA-B7B9-9CDEE06CE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AC85-8B0E-4910-9CD6-A3EF44597D41}" type="datetimeFigureOut">
              <a:rPr lang="fr-FR" smtClean="0"/>
              <a:t>09/03/2019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D9DE63-C4D4-4659-91AD-65581573D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956465-0D5C-4E71-9F3D-B42355901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72C8-0B75-453F-84CF-743AB16B8E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7551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B85928-6B5B-4346-846E-BCC7EF5E5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5F8C85-30A0-4BCA-9E8A-4BB1B5CE2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F5E4EF-FC35-4699-B554-A4B938143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AC85-8B0E-4910-9CD6-A3EF44597D41}" type="datetimeFigureOut">
              <a:rPr lang="fr-FR" smtClean="0"/>
              <a:t>09/03/2019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0DF2B9-BC3A-4200-ADA2-ADA04C8DB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5DCC7B-D4B5-41CD-BCFD-A835C8BB7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72C8-0B75-453F-84CF-743AB16B8E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4124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A2A306-ED15-460A-83AC-E90C8454B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A4DFBE-C1FF-4F81-9DE4-FA93FA5E8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E1A6415-9EA8-41CE-80E3-EDE327B76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471DC0D-3FA8-49D8-8FAB-6FC4F14C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AC85-8B0E-4910-9CD6-A3EF44597D41}" type="datetimeFigureOut">
              <a:rPr lang="fr-FR" smtClean="0"/>
              <a:t>09/03/2019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0A21A7-C59A-435A-A2D4-1A3B56AAB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9C30354-7939-4644-96C3-0995E670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72C8-0B75-453F-84CF-743AB16B8E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738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309BD7-3920-408D-B126-F5D2736CC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C9DB97-4715-48C4-9A9E-64425E006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371E995-B5F6-4070-8508-38C6F2FAC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5B452D-97C3-453D-974A-E17C45FC6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33DC23E-65E6-427C-A6C8-5ECB9FEE18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03F4CE7-F26E-41AC-A43C-F81D051E2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AC85-8B0E-4910-9CD6-A3EF44597D41}" type="datetimeFigureOut">
              <a:rPr lang="fr-FR" smtClean="0"/>
              <a:t>09/03/2019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06F654D-3AB9-4C55-954C-DA9125A3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45F4552-4ADB-42BE-8F7A-0CF5F317B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72C8-0B75-453F-84CF-743AB16B8E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8320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13C3B5-0200-4EA8-A62C-7E460B00F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BE14A74-2643-4C7B-A306-1B3F4545A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AC85-8B0E-4910-9CD6-A3EF44597D41}" type="datetimeFigureOut">
              <a:rPr lang="fr-FR" smtClean="0"/>
              <a:t>09/03/2019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13FF540-F93B-42FD-B106-4D7C2D02C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8CE1B18-10D6-4AFE-9171-8F4B4F983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72C8-0B75-453F-84CF-743AB16B8E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433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BFCD5BD-C471-4295-B480-52FCBE419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AC85-8B0E-4910-9CD6-A3EF44597D41}" type="datetimeFigureOut">
              <a:rPr lang="fr-FR" smtClean="0"/>
              <a:t>09/03/2019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0C5D3D2-A0C6-40F3-8703-15AA66B08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98C2017-BC29-4F3D-9395-8ADC76CD6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72C8-0B75-453F-84CF-743AB16B8E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4693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33F164-CBB7-4E4B-8632-2B754BB5C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7BFD3D-81F8-48F0-BFDB-266050855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2273C7-6C7E-46EC-88BE-85AD528B4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2134C59-7B09-4BD1-92E9-3CE0E6290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AC85-8B0E-4910-9CD6-A3EF44597D41}" type="datetimeFigureOut">
              <a:rPr lang="fr-FR" smtClean="0"/>
              <a:t>09/03/2019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CEDC3C-80F4-4015-9FC6-4CA9FB448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C0F4C86-847D-4C16-BC80-D6DCAA685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72C8-0B75-453F-84CF-743AB16B8E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2735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E184DC-4CEE-43F8-863A-EA588B4D0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3D2CB49-C77F-4E90-8C1D-9EDD2C3FE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64F7A04-BB37-4C9B-BE5C-CB21733A1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B019D9-F73C-4795-95CF-111B5C63B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AC85-8B0E-4910-9CD6-A3EF44597D41}" type="datetimeFigureOut">
              <a:rPr lang="fr-FR" smtClean="0"/>
              <a:t>09/03/2019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1F8E3A8-DA5D-4843-9C42-6F2ACC925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B99AB0-9CF0-4C7C-9808-B37A33CDE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72C8-0B75-453F-84CF-743AB16B8E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096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1F23A51-DD14-466B-B215-3774D33D6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4259F1-96CE-4139-B5B3-D35DA0C26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EDCAB1-4996-4F64-AF79-C463F216DD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6AC85-8B0E-4910-9CD6-A3EF44597D41}" type="datetimeFigureOut">
              <a:rPr lang="fr-FR" smtClean="0"/>
              <a:t>09/03/2019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ACC24-0CD1-4265-A3D0-6463F0BF77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C23F6B-C882-4F9F-9ABF-95B270A16F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272C8-0B75-453F-84CF-743AB16B8E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699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791C4823-A5D9-4A43-AA88-89795BDB42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498"/>
          <a:stretch/>
        </p:blipFill>
        <p:spPr>
          <a:xfrm>
            <a:off x="11555619" y="6343009"/>
            <a:ext cx="401485" cy="43294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12E65DA-1E9B-43F8-AE5A-99C173744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7921" y="0"/>
            <a:ext cx="3855697" cy="6858000"/>
          </a:xfrm>
          <a:prstGeom prst="rect">
            <a:avLst/>
          </a:prstGeom>
        </p:spPr>
      </p:pic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B4BDF9B6-DFDE-4AC6-B714-6E99C5208BE5}"/>
              </a:ext>
            </a:extLst>
          </p:cNvPr>
          <p:cNvCxnSpPr>
            <a:cxnSpLocks/>
          </p:cNvCxnSpPr>
          <p:nvPr/>
        </p:nvCxnSpPr>
        <p:spPr>
          <a:xfrm>
            <a:off x="9924835" y="-169524"/>
            <a:ext cx="2470935" cy="1936680"/>
          </a:xfrm>
          <a:prstGeom prst="line">
            <a:avLst/>
          </a:prstGeom>
          <a:ln w="139700">
            <a:solidFill>
              <a:srgbClr val="FF8F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95F6EBF9-6F20-4FD8-A540-D123AC88BB7C}"/>
              </a:ext>
            </a:extLst>
          </p:cNvPr>
          <p:cNvCxnSpPr>
            <a:cxnSpLocks/>
          </p:cNvCxnSpPr>
          <p:nvPr/>
        </p:nvCxnSpPr>
        <p:spPr>
          <a:xfrm>
            <a:off x="10020085" y="-340974"/>
            <a:ext cx="2470935" cy="1936680"/>
          </a:xfrm>
          <a:prstGeom prst="line">
            <a:avLst/>
          </a:prstGeom>
          <a:ln w="139700">
            <a:solidFill>
              <a:srgbClr val="0039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EE4F13F2-181E-4DEE-A210-7F51A7227DC6}"/>
              </a:ext>
            </a:extLst>
          </p:cNvPr>
          <p:cNvSpPr txBox="1"/>
          <p:nvPr/>
        </p:nvSpPr>
        <p:spPr>
          <a:xfrm>
            <a:off x="4836000" y="2723327"/>
            <a:ext cx="25200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Werbung</a:t>
            </a:r>
            <a:endParaRPr lang="fr-FR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9D7BE07-983C-45B7-A5A9-0F8BDEB82F5B}"/>
              </a:ext>
            </a:extLst>
          </p:cNvPr>
          <p:cNvSpPr txBox="1"/>
          <p:nvPr/>
        </p:nvSpPr>
        <p:spPr>
          <a:xfrm>
            <a:off x="4836000" y="6603988"/>
            <a:ext cx="252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err="1">
                <a:latin typeface="Helvetica" panose="020B0604020202020204" pitchFamily="34" charset="0"/>
                <a:cs typeface="Helvetica" panose="020B0604020202020204" pitchFamily="34" charset="0"/>
              </a:rPr>
              <a:t>Hacknext</a:t>
            </a:r>
            <a:r>
              <a:rPr lang="fr-FR" sz="800" dirty="0">
                <a:latin typeface="Helvetica" panose="020B0604020202020204" pitchFamily="34" charset="0"/>
                <a:cs typeface="Helvetica" panose="020B0604020202020204" pitchFamily="34" charset="0"/>
              </a:rPr>
              <a:t> 2019 – </a:t>
            </a:r>
            <a:r>
              <a:rPr lang="fr-FR" sz="800" dirty="0" err="1">
                <a:latin typeface="Helvetica" panose="020B0604020202020204" pitchFamily="34" charset="0"/>
                <a:cs typeface="Helvetica" panose="020B0604020202020204" pitchFamily="34" charset="0"/>
              </a:rPr>
              <a:t>strictly</a:t>
            </a:r>
            <a:r>
              <a:rPr lang="fr-FR" sz="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fr-FR" sz="800" dirty="0" err="1">
                <a:latin typeface="Helvetica" panose="020B0604020202020204" pitchFamily="34" charset="0"/>
                <a:cs typeface="Helvetica" panose="020B0604020202020204" pitchFamily="34" charset="0"/>
              </a:rPr>
              <a:t>confidential</a:t>
            </a:r>
            <a:r>
              <a:rPr lang="fr-FR" sz="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9798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 36">
            <a:extLst>
              <a:ext uri="{FF2B5EF4-FFF2-40B4-BE49-F238E27FC236}">
                <a16:creationId xmlns:a16="http://schemas.microsoft.com/office/drawing/2014/main" id="{3B878DD6-B7E2-420E-BC7D-00DA733221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00"/>
          <a:stretch/>
        </p:blipFill>
        <p:spPr>
          <a:xfrm>
            <a:off x="6133569" y="2234012"/>
            <a:ext cx="832370" cy="7200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91C4823-A5D9-4A43-AA88-89795BDB42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498"/>
          <a:stretch/>
        </p:blipFill>
        <p:spPr>
          <a:xfrm>
            <a:off x="11555619" y="6343009"/>
            <a:ext cx="401485" cy="432940"/>
          </a:xfrm>
          <a:prstGeom prst="rect">
            <a:avLst/>
          </a:prstGeom>
        </p:spPr>
      </p:pic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B4BDF9B6-DFDE-4AC6-B714-6E99C5208BE5}"/>
              </a:ext>
            </a:extLst>
          </p:cNvPr>
          <p:cNvCxnSpPr>
            <a:cxnSpLocks/>
          </p:cNvCxnSpPr>
          <p:nvPr/>
        </p:nvCxnSpPr>
        <p:spPr>
          <a:xfrm>
            <a:off x="9924835" y="-169524"/>
            <a:ext cx="2470935" cy="1936680"/>
          </a:xfrm>
          <a:prstGeom prst="line">
            <a:avLst/>
          </a:prstGeom>
          <a:ln w="139700">
            <a:solidFill>
              <a:srgbClr val="FF8F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95F6EBF9-6F20-4FD8-A540-D123AC88BB7C}"/>
              </a:ext>
            </a:extLst>
          </p:cNvPr>
          <p:cNvCxnSpPr>
            <a:cxnSpLocks/>
          </p:cNvCxnSpPr>
          <p:nvPr/>
        </p:nvCxnSpPr>
        <p:spPr>
          <a:xfrm>
            <a:off x="10020085" y="-340974"/>
            <a:ext cx="2470935" cy="1936680"/>
          </a:xfrm>
          <a:prstGeom prst="line">
            <a:avLst/>
          </a:prstGeom>
          <a:ln w="139700">
            <a:solidFill>
              <a:srgbClr val="0039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3B38A868-1D2A-446B-9F38-DD3854388DF2}"/>
              </a:ext>
            </a:extLst>
          </p:cNvPr>
          <p:cNvSpPr txBox="1"/>
          <p:nvPr/>
        </p:nvSpPr>
        <p:spPr>
          <a:xfrm>
            <a:off x="3571875" y="457200"/>
            <a:ext cx="5048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So… </a:t>
            </a:r>
            <a:r>
              <a:rPr lang="fr-FR" sz="28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you’ve</a:t>
            </a:r>
            <a:r>
              <a:rPr lang="fr-FR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 met Julia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0408A54-B522-4A0A-BE78-3E726EABA189}"/>
              </a:ext>
            </a:extLst>
          </p:cNvPr>
          <p:cNvSpPr txBox="1"/>
          <p:nvPr/>
        </p:nvSpPr>
        <p:spPr>
          <a:xfrm>
            <a:off x="5231754" y="2910452"/>
            <a:ext cx="25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Helvetica" panose="020B0604020202020204" pitchFamily="34" charset="0"/>
                <a:cs typeface="Helvetica" panose="020B0604020202020204" pitchFamily="34" charset="0"/>
              </a:rPr>
              <a:t>Her world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CBA013A-CB37-4039-B83D-B50480F006DA}"/>
              </a:ext>
            </a:extLst>
          </p:cNvPr>
          <p:cNvSpPr txBox="1"/>
          <p:nvPr/>
        </p:nvSpPr>
        <p:spPr>
          <a:xfrm>
            <a:off x="6774285" y="4182139"/>
            <a:ext cx="25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Helvetica" panose="020B0604020202020204" pitchFamily="34" charset="0"/>
                <a:cs typeface="Helvetica" panose="020B0604020202020204" pitchFamily="34" charset="0"/>
              </a:rPr>
              <a:t>Her drivers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E4F13F2-181E-4DEE-A210-7F51A7227DC6}"/>
              </a:ext>
            </a:extLst>
          </p:cNvPr>
          <p:cNvSpPr txBox="1"/>
          <p:nvPr/>
        </p:nvSpPr>
        <p:spPr>
          <a:xfrm>
            <a:off x="8316816" y="5453827"/>
            <a:ext cx="25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Helvetica" panose="020B0604020202020204" pitchFamily="34" charset="0"/>
                <a:cs typeface="Helvetica" panose="020B0604020202020204" pitchFamily="34" charset="0"/>
              </a:rPr>
              <a:t>Her </a:t>
            </a:r>
            <a:r>
              <a:rPr lang="fr-FR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daily</a:t>
            </a:r>
            <a:r>
              <a:rPr lang="fr-FR" b="1" dirty="0">
                <a:latin typeface="Helvetica" panose="020B0604020202020204" pitchFamily="34" charset="0"/>
                <a:cs typeface="Helvetica" panose="020B0604020202020204" pitchFamily="34" charset="0"/>
              </a:rPr>
              <a:t> life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D50C717-D017-4842-99F4-C60B5C3FDC0A}"/>
              </a:ext>
            </a:extLst>
          </p:cNvPr>
          <p:cNvSpPr txBox="1"/>
          <p:nvPr/>
        </p:nvSpPr>
        <p:spPr>
          <a:xfrm>
            <a:off x="4836000" y="6603988"/>
            <a:ext cx="252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err="1">
                <a:latin typeface="Helvetica" panose="020B0604020202020204" pitchFamily="34" charset="0"/>
                <a:cs typeface="Helvetica" panose="020B0604020202020204" pitchFamily="34" charset="0"/>
              </a:rPr>
              <a:t>Hacknext</a:t>
            </a:r>
            <a:r>
              <a:rPr lang="fr-FR" sz="800" dirty="0">
                <a:latin typeface="Helvetica" panose="020B0604020202020204" pitchFamily="34" charset="0"/>
                <a:cs typeface="Helvetica" panose="020B0604020202020204" pitchFamily="34" charset="0"/>
              </a:rPr>
              <a:t> 2019 – </a:t>
            </a:r>
            <a:r>
              <a:rPr lang="fr-FR" sz="800" dirty="0" err="1">
                <a:latin typeface="Helvetica" panose="020B0604020202020204" pitchFamily="34" charset="0"/>
                <a:cs typeface="Helvetica" panose="020B0604020202020204" pitchFamily="34" charset="0"/>
              </a:rPr>
              <a:t>strictly</a:t>
            </a:r>
            <a:r>
              <a:rPr lang="fr-FR" sz="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fr-FR" sz="800" dirty="0" err="1">
                <a:latin typeface="Helvetica" panose="020B0604020202020204" pitchFamily="34" charset="0"/>
                <a:cs typeface="Helvetica" panose="020B0604020202020204" pitchFamily="34" charset="0"/>
              </a:rPr>
              <a:t>confidential</a:t>
            </a:r>
            <a:r>
              <a:rPr lang="fr-FR" sz="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DC283532-5C53-4D96-9976-D47777C73779}"/>
              </a:ext>
            </a:extLst>
          </p:cNvPr>
          <p:cNvGrpSpPr/>
          <p:nvPr/>
        </p:nvGrpSpPr>
        <p:grpSpPr>
          <a:xfrm>
            <a:off x="2266025" y="1806288"/>
            <a:ext cx="2395800" cy="2395800"/>
            <a:chOff x="2373975" y="1806288"/>
            <a:chExt cx="2395800" cy="2395800"/>
          </a:xfrm>
        </p:grpSpPr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9BD64524-6C46-4EFB-A6C1-4B1E57ED8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6222" y="2065680"/>
              <a:ext cx="1631306" cy="1877016"/>
            </a:xfrm>
            <a:prstGeom prst="rect">
              <a:avLst/>
            </a:prstGeom>
          </p:spPr>
        </p:pic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93A12543-80C5-4B46-8B81-BAC182B5957D}"/>
                </a:ext>
              </a:extLst>
            </p:cNvPr>
            <p:cNvSpPr/>
            <p:nvPr/>
          </p:nvSpPr>
          <p:spPr>
            <a:xfrm>
              <a:off x="2373975" y="1806288"/>
              <a:ext cx="2395800" cy="2395800"/>
            </a:xfrm>
            <a:prstGeom prst="ellipse">
              <a:avLst/>
            </a:prstGeom>
            <a:noFill/>
            <a:ln w="3175">
              <a:solidFill>
                <a:srgbClr val="0039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29" name="Image 28">
            <a:extLst>
              <a:ext uri="{FF2B5EF4-FFF2-40B4-BE49-F238E27FC236}">
                <a16:creationId xmlns:a16="http://schemas.microsoft.com/office/drawing/2014/main" id="{0C5843E8-582E-4635-A93B-985C3830237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00"/>
          <a:stretch/>
        </p:blipFill>
        <p:spPr>
          <a:xfrm>
            <a:off x="5931788" y="1874012"/>
            <a:ext cx="832370" cy="72000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D65ADEE1-2119-4711-AA9C-45BC49BE9B4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00"/>
          <a:stretch/>
        </p:blipFill>
        <p:spPr>
          <a:xfrm>
            <a:off x="9160631" y="4780612"/>
            <a:ext cx="832370" cy="720000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8261D2B1-232F-41F4-8B70-DE0E6607C7C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00"/>
          <a:stretch/>
        </p:blipFill>
        <p:spPr>
          <a:xfrm>
            <a:off x="6580789" y="1993762"/>
            <a:ext cx="568520" cy="491769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0A2B4776-E7F5-4562-9137-197E3C16CF7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00"/>
          <a:stretch/>
        </p:blipFill>
        <p:spPr>
          <a:xfrm>
            <a:off x="7246443" y="3485532"/>
            <a:ext cx="832370" cy="720000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4B085244-B683-45EE-8D8B-5EF5EFC872C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87"/>
          <a:stretch/>
        </p:blipFill>
        <p:spPr>
          <a:xfrm>
            <a:off x="7992761" y="3490556"/>
            <a:ext cx="829367" cy="720000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7AF09C74-E196-4518-8439-38DBEC4AAAF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7921" y="0"/>
            <a:ext cx="3855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952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791C4823-A5D9-4A43-AA88-89795BDB42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498"/>
          <a:stretch/>
        </p:blipFill>
        <p:spPr>
          <a:xfrm>
            <a:off x="11555619" y="6343009"/>
            <a:ext cx="401485" cy="432940"/>
          </a:xfrm>
          <a:prstGeom prst="rect">
            <a:avLst/>
          </a:prstGeom>
        </p:spPr>
      </p:pic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B4BDF9B6-DFDE-4AC6-B714-6E99C5208BE5}"/>
              </a:ext>
            </a:extLst>
          </p:cNvPr>
          <p:cNvCxnSpPr>
            <a:cxnSpLocks/>
          </p:cNvCxnSpPr>
          <p:nvPr/>
        </p:nvCxnSpPr>
        <p:spPr>
          <a:xfrm>
            <a:off x="9924835" y="-169524"/>
            <a:ext cx="2470935" cy="1936680"/>
          </a:xfrm>
          <a:prstGeom prst="line">
            <a:avLst/>
          </a:prstGeom>
          <a:ln w="139700">
            <a:solidFill>
              <a:srgbClr val="FF8F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95F6EBF9-6F20-4FD8-A540-D123AC88BB7C}"/>
              </a:ext>
            </a:extLst>
          </p:cNvPr>
          <p:cNvCxnSpPr>
            <a:cxnSpLocks/>
          </p:cNvCxnSpPr>
          <p:nvPr/>
        </p:nvCxnSpPr>
        <p:spPr>
          <a:xfrm>
            <a:off x="10020085" y="-340974"/>
            <a:ext cx="2470935" cy="1936680"/>
          </a:xfrm>
          <a:prstGeom prst="line">
            <a:avLst/>
          </a:prstGeom>
          <a:ln w="139700">
            <a:solidFill>
              <a:srgbClr val="0039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3B38A868-1D2A-446B-9F38-DD3854388DF2}"/>
              </a:ext>
            </a:extLst>
          </p:cNvPr>
          <p:cNvSpPr txBox="1"/>
          <p:nvPr/>
        </p:nvSpPr>
        <p:spPr>
          <a:xfrm>
            <a:off x="3319463" y="457200"/>
            <a:ext cx="5553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Our unique </a:t>
            </a:r>
            <a:r>
              <a:rPr lang="fr-FR" sz="28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selling</a:t>
            </a:r>
            <a:r>
              <a:rPr lang="fr-FR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 proposition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998BA62-8E98-407F-ADF2-6B7EB1BFACD4}"/>
              </a:ext>
            </a:extLst>
          </p:cNvPr>
          <p:cNvSpPr txBox="1"/>
          <p:nvPr/>
        </p:nvSpPr>
        <p:spPr>
          <a:xfrm>
            <a:off x="4836000" y="6603988"/>
            <a:ext cx="252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err="1">
                <a:latin typeface="Helvetica" panose="020B0604020202020204" pitchFamily="34" charset="0"/>
                <a:cs typeface="Helvetica" panose="020B0604020202020204" pitchFamily="34" charset="0"/>
              </a:rPr>
              <a:t>Hacknext</a:t>
            </a:r>
            <a:r>
              <a:rPr lang="fr-FR" sz="800" dirty="0">
                <a:latin typeface="Helvetica" panose="020B0604020202020204" pitchFamily="34" charset="0"/>
                <a:cs typeface="Helvetica" panose="020B0604020202020204" pitchFamily="34" charset="0"/>
              </a:rPr>
              <a:t> 2019 – </a:t>
            </a:r>
            <a:r>
              <a:rPr lang="fr-FR" sz="800" dirty="0" err="1">
                <a:latin typeface="Helvetica" panose="020B0604020202020204" pitchFamily="34" charset="0"/>
                <a:cs typeface="Helvetica" panose="020B0604020202020204" pitchFamily="34" charset="0"/>
              </a:rPr>
              <a:t>strictly</a:t>
            </a:r>
            <a:r>
              <a:rPr lang="fr-FR" sz="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fr-FR" sz="800" dirty="0" err="1">
                <a:latin typeface="Helvetica" panose="020B0604020202020204" pitchFamily="34" charset="0"/>
                <a:cs typeface="Helvetica" panose="020B0604020202020204" pitchFamily="34" charset="0"/>
              </a:rPr>
              <a:t>confidential</a:t>
            </a:r>
            <a:r>
              <a:rPr lang="fr-FR" sz="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99FBA9-FA10-4C41-9BED-EB173836020E}"/>
              </a:ext>
            </a:extLst>
          </p:cNvPr>
          <p:cNvSpPr/>
          <p:nvPr/>
        </p:nvSpPr>
        <p:spPr>
          <a:xfrm>
            <a:off x="2191349" y="1764928"/>
            <a:ext cx="2520000" cy="479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39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ysClr val="windowText" lastClr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1. CATCH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B6DE68-C5CC-448E-A2E4-B96C4606CCBB}"/>
              </a:ext>
            </a:extLst>
          </p:cNvPr>
          <p:cNvSpPr/>
          <p:nvPr/>
        </p:nvSpPr>
        <p:spPr>
          <a:xfrm>
            <a:off x="7480652" y="1764928"/>
            <a:ext cx="2520000" cy="479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39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ysClr val="windowText" lastClr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3. IMPROVE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0121379-28D4-48D3-86D5-7C5206682969}"/>
              </a:ext>
            </a:extLst>
          </p:cNvPr>
          <p:cNvSpPr/>
          <p:nvPr/>
        </p:nvSpPr>
        <p:spPr>
          <a:xfrm>
            <a:off x="4836000" y="1764928"/>
            <a:ext cx="2520000" cy="479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39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ysClr val="windowText" lastClr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2. ANALYSE</a:t>
            </a:r>
          </a:p>
        </p:txBody>
      </p:sp>
      <p:sp>
        <p:nvSpPr>
          <p:cNvPr id="25" name="Rectangle : avec coins arrondis en haut 24">
            <a:extLst>
              <a:ext uri="{FF2B5EF4-FFF2-40B4-BE49-F238E27FC236}">
                <a16:creationId xmlns:a16="http://schemas.microsoft.com/office/drawing/2014/main" id="{CD92FB42-C9C3-4FE5-9AF7-071D4523E465}"/>
              </a:ext>
            </a:extLst>
          </p:cNvPr>
          <p:cNvSpPr/>
          <p:nvPr/>
        </p:nvSpPr>
        <p:spPr>
          <a:xfrm flipV="1">
            <a:off x="2191349" y="2278910"/>
            <a:ext cx="2520000" cy="2028547"/>
          </a:xfrm>
          <a:prstGeom prst="round2SameRect">
            <a:avLst>
              <a:gd name="adj1" fmla="val 12201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rgbClr val="0039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b="1" dirty="0">
              <a:solidFill>
                <a:sysClr val="windowText" lastClr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Rectangle : avec coins arrondis en haut 25">
            <a:extLst>
              <a:ext uri="{FF2B5EF4-FFF2-40B4-BE49-F238E27FC236}">
                <a16:creationId xmlns:a16="http://schemas.microsoft.com/office/drawing/2014/main" id="{1D0FAFA4-E086-4CC7-BDC7-F7588B0947F0}"/>
              </a:ext>
            </a:extLst>
          </p:cNvPr>
          <p:cNvSpPr/>
          <p:nvPr/>
        </p:nvSpPr>
        <p:spPr>
          <a:xfrm flipV="1">
            <a:off x="4836001" y="2278910"/>
            <a:ext cx="2520000" cy="2028547"/>
          </a:xfrm>
          <a:prstGeom prst="round2SameRect">
            <a:avLst>
              <a:gd name="adj1" fmla="val 12201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rgbClr val="0039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b="1" dirty="0">
              <a:solidFill>
                <a:sysClr val="windowText" lastClr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Rectangle : avec coins arrondis en haut 26">
            <a:extLst>
              <a:ext uri="{FF2B5EF4-FFF2-40B4-BE49-F238E27FC236}">
                <a16:creationId xmlns:a16="http://schemas.microsoft.com/office/drawing/2014/main" id="{C84B57DA-1EAA-4699-9C0A-44F2E044414A}"/>
              </a:ext>
            </a:extLst>
          </p:cNvPr>
          <p:cNvSpPr/>
          <p:nvPr/>
        </p:nvSpPr>
        <p:spPr>
          <a:xfrm flipV="1">
            <a:off x="7480652" y="2278910"/>
            <a:ext cx="2520000" cy="2028547"/>
          </a:xfrm>
          <a:prstGeom prst="round2SameRect">
            <a:avLst>
              <a:gd name="adj1" fmla="val 12201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rgbClr val="0039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b="1" dirty="0">
              <a:solidFill>
                <a:sysClr val="windowText" lastClr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2CE5303-240C-4892-8A42-90858BD0FA66}"/>
              </a:ext>
            </a:extLst>
          </p:cNvPr>
          <p:cNvSpPr txBox="1"/>
          <p:nvPr/>
        </p:nvSpPr>
        <p:spPr>
          <a:xfrm>
            <a:off x="2191349" y="2323381"/>
            <a:ext cx="2520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-180000">
              <a:spcBef>
                <a:spcPts val="1200"/>
              </a:spcBef>
              <a:spcAft>
                <a:spcPts val="1200"/>
              </a:spcAft>
              <a:buClr>
                <a:srgbClr val="003980"/>
              </a:buClr>
              <a:buSzPct val="75000"/>
              <a:buFont typeface="Wingdings" panose="05000000000000000000" pitchFamily="2" charset="2"/>
              <a:buChar char="v"/>
            </a:pPr>
            <a:r>
              <a:rPr lang="fr-FR" sz="1400" dirty="0">
                <a:latin typeface="Helvetica" panose="020B0604020202020204" pitchFamily="34" charset="0"/>
                <a:cs typeface="Helvetica" panose="020B0604020202020204" pitchFamily="34" charset="0"/>
              </a:rPr>
              <a:t>Target: app download</a:t>
            </a:r>
          </a:p>
          <a:p>
            <a:pPr marL="180000" indent="-180000">
              <a:spcBef>
                <a:spcPts val="1200"/>
              </a:spcBef>
              <a:spcAft>
                <a:spcPts val="1200"/>
              </a:spcAft>
              <a:buClr>
                <a:srgbClr val="003980"/>
              </a:buClr>
              <a:buSzPct val="75000"/>
              <a:buFont typeface="Wingdings" panose="05000000000000000000" pitchFamily="2" charset="2"/>
              <a:buChar char="v"/>
            </a:pPr>
            <a:r>
              <a:rPr lang="fr-FR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Approach</a:t>
            </a:r>
            <a:r>
              <a:rPr lang="fr-FR" sz="1400" dirty="0">
                <a:latin typeface="Helvetica" panose="020B0604020202020204" pitchFamily="34" charset="0"/>
                <a:cs typeface="Helvetica" panose="020B0604020202020204" pitchFamily="34" charset="0"/>
              </a:rPr>
              <a:t>: Interaction to user attention micro-moments.</a:t>
            </a:r>
          </a:p>
          <a:p>
            <a:pPr marL="180000" indent="-180000">
              <a:spcBef>
                <a:spcPts val="1200"/>
              </a:spcBef>
              <a:spcAft>
                <a:spcPts val="1200"/>
              </a:spcAft>
              <a:buClr>
                <a:srgbClr val="003980"/>
              </a:buClr>
              <a:buSzPct val="75000"/>
              <a:buFont typeface="Wingdings" panose="05000000000000000000" pitchFamily="2" charset="2"/>
              <a:buChar char="v"/>
            </a:pPr>
            <a:r>
              <a:rPr lang="fr-FR" sz="1400" dirty="0">
                <a:latin typeface="Helvetica" panose="020B0604020202020204" pitchFamily="34" charset="0"/>
                <a:cs typeface="Helvetica" panose="020B0604020202020204" pitchFamily="34" charset="0"/>
              </a:rPr>
              <a:t>Technologies: Watson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F8F9C1C-9B8F-4832-83BB-EA4620E42BEC}"/>
              </a:ext>
            </a:extLst>
          </p:cNvPr>
          <p:cNvSpPr txBox="1"/>
          <p:nvPr/>
        </p:nvSpPr>
        <p:spPr>
          <a:xfrm>
            <a:off x="4836001" y="2323381"/>
            <a:ext cx="2520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-180000">
              <a:spcBef>
                <a:spcPts val="1200"/>
              </a:spcBef>
              <a:spcAft>
                <a:spcPts val="1200"/>
              </a:spcAft>
              <a:buClr>
                <a:srgbClr val="003980"/>
              </a:buClr>
              <a:buSzPct val="75000"/>
              <a:buFont typeface="Wingdings" panose="05000000000000000000" pitchFamily="2" charset="2"/>
              <a:buChar char="v"/>
            </a:pPr>
            <a:r>
              <a:rPr lang="fr-FR" sz="1400" dirty="0">
                <a:latin typeface="Helvetica" panose="020B0604020202020204" pitchFamily="34" charset="0"/>
                <a:cs typeface="Helvetica" panose="020B0604020202020204" pitchFamily="34" charset="0"/>
              </a:rPr>
              <a:t>Target: </a:t>
            </a:r>
            <a:r>
              <a:rPr lang="fr-FR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build</a:t>
            </a:r>
            <a:r>
              <a:rPr lang="fr-FR" sz="1400" dirty="0">
                <a:latin typeface="Helvetica" panose="020B0604020202020204" pitchFamily="34" charset="0"/>
                <a:cs typeface="Helvetica" panose="020B0604020202020204" pitchFamily="34" charset="0"/>
              </a:rPr>
              <a:t> trust</a:t>
            </a:r>
          </a:p>
          <a:p>
            <a:pPr marL="180000" indent="-180000">
              <a:spcBef>
                <a:spcPts val="1200"/>
              </a:spcBef>
              <a:spcAft>
                <a:spcPts val="1200"/>
              </a:spcAft>
              <a:buClr>
                <a:srgbClr val="003980"/>
              </a:buClr>
              <a:buSzPct val="75000"/>
              <a:buFont typeface="Wingdings" panose="05000000000000000000" pitchFamily="2" charset="2"/>
              <a:buChar char="v"/>
            </a:pPr>
            <a:r>
              <a:rPr lang="fr-FR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Approach</a:t>
            </a:r>
            <a:r>
              <a:rPr lang="fr-FR" sz="1400" dirty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fr-FR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focusing</a:t>
            </a:r>
            <a:r>
              <a:rPr lang="fr-FR" sz="1400" dirty="0">
                <a:latin typeface="Helvetica" panose="020B0604020202020204" pitchFamily="34" charset="0"/>
                <a:cs typeface="Helvetica" panose="020B0604020202020204" pitchFamily="34" charset="0"/>
              </a:rPr>
              <a:t> on the </a:t>
            </a:r>
            <a:r>
              <a:rPr lang="fr-FR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here</a:t>
            </a:r>
            <a:r>
              <a:rPr lang="fr-FR" sz="1400" dirty="0">
                <a:latin typeface="Helvetica" panose="020B0604020202020204" pitchFamily="34" charset="0"/>
                <a:cs typeface="Helvetica" panose="020B0604020202020204" pitchFamily="34" charset="0"/>
              </a:rPr>
              <a:t> and </a:t>
            </a:r>
            <a:r>
              <a:rPr lang="fr-FR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now</a:t>
            </a:r>
            <a:r>
              <a:rPr lang="fr-FR" sz="1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fr-FR" sz="1400" dirty="0">
                <a:solidFill>
                  <a:schemeClr val="bg1">
                    <a:lumMod val="9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fkdozke^k^pel</a:t>
            </a:r>
          </a:p>
          <a:p>
            <a:pPr marL="180000" indent="-180000">
              <a:spcBef>
                <a:spcPts val="1200"/>
              </a:spcBef>
              <a:spcAft>
                <a:spcPts val="1200"/>
              </a:spcAft>
              <a:buClr>
                <a:srgbClr val="003980"/>
              </a:buClr>
              <a:buSzPct val="75000"/>
              <a:buFont typeface="Wingdings" panose="05000000000000000000" pitchFamily="2" charset="2"/>
              <a:buChar char="v"/>
            </a:pPr>
            <a:r>
              <a:rPr lang="fr-FR" sz="1400" dirty="0">
                <a:latin typeface="Helvetica" panose="020B0604020202020204" pitchFamily="34" charset="0"/>
                <a:cs typeface="Helvetica" panose="020B0604020202020204" pitchFamily="34" charset="0"/>
              </a:rPr>
              <a:t>Technologies: Watson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9008BF0-9663-4DA1-94B4-2AE951EB1374}"/>
              </a:ext>
            </a:extLst>
          </p:cNvPr>
          <p:cNvSpPr txBox="1"/>
          <p:nvPr/>
        </p:nvSpPr>
        <p:spPr>
          <a:xfrm>
            <a:off x="7480652" y="2323381"/>
            <a:ext cx="2520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-180000">
              <a:spcBef>
                <a:spcPts val="1200"/>
              </a:spcBef>
              <a:spcAft>
                <a:spcPts val="1200"/>
              </a:spcAft>
              <a:buClr>
                <a:srgbClr val="003980"/>
              </a:buClr>
              <a:buSzPct val="75000"/>
              <a:buFont typeface="Wingdings" panose="05000000000000000000" pitchFamily="2" charset="2"/>
              <a:buChar char="v"/>
            </a:pPr>
            <a:r>
              <a:rPr lang="fr-FR" sz="1400" dirty="0">
                <a:latin typeface="Helvetica" panose="020B0604020202020204" pitchFamily="34" charset="0"/>
                <a:cs typeface="Helvetica" panose="020B0604020202020204" pitchFamily="34" charset="0"/>
              </a:rPr>
              <a:t>Target: show </a:t>
            </a:r>
            <a:r>
              <a:rPr lang="fr-FR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potential</a:t>
            </a:r>
            <a:endParaRPr lang="fr-FR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180000" indent="-180000">
              <a:spcBef>
                <a:spcPts val="1200"/>
              </a:spcBef>
              <a:spcAft>
                <a:spcPts val="1200"/>
              </a:spcAft>
              <a:buClr>
                <a:srgbClr val="003980"/>
              </a:buClr>
              <a:buSzPct val="75000"/>
              <a:buFont typeface="Wingdings" panose="05000000000000000000" pitchFamily="2" charset="2"/>
              <a:buChar char="v"/>
            </a:pPr>
            <a:r>
              <a:rPr lang="fr-FR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Approach</a:t>
            </a:r>
            <a:r>
              <a:rPr lang="fr-FR" sz="1400" dirty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fr-FR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Accessing</a:t>
            </a:r>
            <a:r>
              <a:rPr lang="fr-FR" sz="1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fr-FR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detailed</a:t>
            </a:r>
            <a:r>
              <a:rPr lang="fr-FR" sz="1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fr-FR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financial</a:t>
            </a:r>
            <a:r>
              <a:rPr lang="fr-FR" sz="1400" dirty="0">
                <a:latin typeface="Helvetica" panose="020B0604020202020204" pitchFamily="34" charset="0"/>
                <a:cs typeface="Helvetica" panose="020B0604020202020204" pitchFamily="34" charset="0"/>
              </a:rPr>
              <a:t> data </a:t>
            </a:r>
            <a:r>
              <a:rPr lang="fr-FR" sz="1400" dirty="0">
                <a:solidFill>
                  <a:schemeClr val="bg1">
                    <a:lumMod val="9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vckfk^d^z</a:t>
            </a:r>
          </a:p>
          <a:p>
            <a:pPr marL="180000" indent="-180000">
              <a:spcBef>
                <a:spcPts val="1200"/>
              </a:spcBef>
              <a:spcAft>
                <a:spcPts val="1200"/>
              </a:spcAft>
              <a:buClr>
                <a:srgbClr val="003980"/>
              </a:buClr>
              <a:buSzPct val="75000"/>
              <a:buFont typeface="Wingdings" panose="05000000000000000000" pitchFamily="2" charset="2"/>
              <a:buChar char="v"/>
            </a:pPr>
            <a:r>
              <a:rPr lang="fr-FR" sz="1400" dirty="0">
                <a:latin typeface="Helvetica" panose="020B0604020202020204" pitchFamily="34" charset="0"/>
                <a:cs typeface="Helvetica" panose="020B0604020202020204" pitchFamily="34" charset="0"/>
              </a:rPr>
              <a:t>Technologies: </a:t>
            </a:r>
            <a:r>
              <a:rPr lang="fr-FR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Figo</a:t>
            </a:r>
            <a:endParaRPr lang="fr-FR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98ABF74D-C9A0-4E1B-9B73-FF4FDF52C6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7921" y="0"/>
            <a:ext cx="3855697" cy="6858000"/>
          </a:xfrm>
          <a:prstGeom prst="rect">
            <a:avLst/>
          </a:prstGeom>
        </p:spPr>
      </p:pic>
      <p:sp>
        <p:nvSpPr>
          <p:cNvPr id="10" name="Triangle rectangle 9">
            <a:extLst>
              <a:ext uri="{FF2B5EF4-FFF2-40B4-BE49-F238E27FC236}">
                <a16:creationId xmlns:a16="http://schemas.microsoft.com/office/drawing/2014/main" id="{A4052640-1A4F-48BE-A5F0-93B479AA7C08}"/>
              </a:ext>
            </a:extLst>
          </p:cNvPr>
          <p:cNvSpPr/>
          <p:nvPr/>
        </p:nvSpPr>
        <p:spPr>
          <a:xfrm rot="16200000">
            <a:off x="5013518" y="-680063"/>
            <a:ext cx="2171700" cy="7816039"/>
          </a:xfrm>
          <a:prstGeom prst="rtTriangle">
            <a:avLst/>
          </a:prstGeom>
          <a:solidFill>
            <a:srgbClr val="00398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9B06C4C-B183-44D3-ADD8-3A6DEFA5D25A}"/>
              </a:ext>
            </a:extLst>
          </p:cNvPr>
          <p:cNvSpPr txBox="1"/>
          <p:nvPr/>
        </p:nvSpPr>
        <p:spPr>
          <a:xfrm>
            <a:off x="2535558" y="4038798"/>
            <a:ext cx="1831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OVER TIME</a:t>
            </a:r>
          </a:p>
        </p:txBody>
      </p:sp>
      <p:sp>
        <p:nvSpPr>
          <p:cNvPr id="38" name="Rectangle : avec coins arrondis en diagonale 37">
            <a:extLst>
              <a:ext uri="{FF2B5EF4-FFF2-40B4-BE49-F238E27FC236}">
                <a16:creationId xmlns:a16="http://schemas.microsoft.com/office/drawing/2014/main" id="{18E96035-7DC5-4461-9127-B37641D21C7B}"/>
              </a:ext>
            </a:extLst>
          </p:cNvPr>
          <p:cNvSpPr/>
          <p:nvPr/>
        </p:nvSpPr>
        <p:spPr>
          <a:xfrm>
            <a:off x="4720940" y="3524250"/>
            <a:ext cx="104400" cy="819150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 : avec coins arrondis en diagonale 38">
            <a:extLst>
              <a:ext uri="{FF2B5EF4-FFF2-40B4-BE49-F238E27FC236}">
                <a16:creationId xmlns:a16="http://schemas.microsoft.com/office/drawing/2014/main" id="{232AEEA2-EF2B-47A1-B116-6EE0509065D8}"/>
              </a:ext>
            </a:extLst>
          </p:cNvPr>
          <p:cNvSpPr/>
          <p:nvPr/>
        </p:nvSpPr>
        <p:spPr>
          <a:xfrm>
            <a:off x="7368622" y="2585964"/>
            <a:ext cx="104400" cy="1755922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3DF986D-4B1B-49F9-A11C-30A4F6B714A0}"/>
              </a:ext>
            </a:extLst>
          </p:cNvPr>
          <p:cNvSpPr txBox="1"/>
          <p:nvPr/>
        </p:nvSpPr>
        <p:spPr>
          <a:xfrm>
            <a:off x="5180210" y="4038798"/>
            <a:ext cx="1831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 BUILD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499686A0-40CB-4ABC-8229-7213C8D934BF}"/>
              </a:ext>
            </a:extLst>
          </p:cNvPr>
          <p:cNvSpPr txBox="1"/>
          <p:nvPr/>
        </p:nvSpPr>
        <p:spPr>
          <a:xfrm>
            <a:off x="7824861" y="4038798"/>
            <a:ext cx="1831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TRUST</a:t>
            </a:r>
          </a:p>
        </p:txBody>
      </p:sp>
    </p:spTree>
    <p:extLst>
      <p:ext uri="{BB962C8B-B14F-4D97-AF65-F5344CB8AC3E}">
        <p14:creationId xmlns:p14="http://schemas.microsoft.com/office/powerpoint/2010/main" val="2844781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791C4823-A5D9-4A43-AA88-89795BDB42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498"/>
          <a:stretch/>
        </p:blipFill>
        <p:spPr>
          <a:xfrm>
            <a:off x="11555619" y="6343009"/>
            <a:ext cx="401485" cy="432940"/>
          </a:xfrm>
          <a:prstGeom prst="rect">
            <a:avLst/>
          </a:prstGeom>
        </p:spPr>
      </p:pic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B4BDF9B6-DFDE-4AC6-B714-6E99C5208BE5}"/>
              </a:ext>
            </a:extLst>
          </p:cNvPr>
          <p:cNvCxnSpPr>
            <a:cxnSpLocks/>
          </p:cNvCxnSpPr>
          <p:nvPr/>
        </p:nvCxnSpPr>
        <p:spPr>
          <a:xfrm>
            <a:off x="9924835" y="-169524"/>
            <a:ext cx="2470935" cy="1936680"/>
          </a:xfrm>
          <a:prstGeom prst="line">
            <a:avLst/>
          </a:prstGeom>
          <a:ln w="139700">
            <a:solidFill>
              <a:srgbClr val="FF8F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95F6EBF9-6F20-4FD8-A540-D123AC88BB7C}"/>
              </a:ext>
            </a:extLst>
          </p:cNvPr>
          <p:cNvCxnSpPr>
            <a:cxnSpLocks/>
          </p:cNvCxnSpPr>
          <p:nvPr/>
        </p:nvCxnSpPr>
        <p:spPr>
          <a:xfrm>
            <a:off x="10020085" y="-340974"/>
            <a:ext cx="2470935" cy="1936680"/>
          </a:xfrm>
          <a:prstGeom prst="line">
            <a:avLst/>
          </a:prstGeom>
          <a:ln w="139700">
            <a:solidFill>
              <a:srgbClr val="0039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3B38A868-1D2A-446B-9F38-DD3854388DF2}"/>
              </a:ext>
            </a:extLst>
          </p:cNvPr>
          <p:cNvSpPr txBox="1"/>
          <p:nvPr/>
        </p:nvSpPr>
        <p:spPr>
          <a:xfrm>
            <a:off x="3571875" y="457200"/>
            <a:ext cx="5048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Our </a:t>
            </a:r>
            <a:r>
              <a:rPr lang="fr-FR" sz="28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product</a:t>
            </a:r>
            <a:endParaRPr lang="fr-FR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E4F13F2-181E-4DEE-A210-7F51A7227DC6}"/>
              </a:ext>
            </a:extLst>
          </p:cNvPr>
          <p:cNvSpPr txBox="1"/>
          <p:nvPr/>
        </p:nvSpPr>
        <p:spPr>
          <a:xfrm>
            <a:off x="4836000" y="2723327"/>
            <a:ext cx="25200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Video</a:t>
            </a:r>
            <a:r>
              <a:rPr lang="fr-FR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fr-FR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mockup</a:t>
            </a:r>
            <a:endParaRPr lang="fr-FR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9D7BE07-983C-45B7-A5A9-0F8BDEB82F5B}"/>
              </a:ext>
            </a:extLst>
          </p:cNvPr>
          <p:cNvSpPr txBox="1"/>
          <p:nvPr/>
        </p:nvSpPr>
        <p:spPr>
          <a:xfrm>
            <a:off x="4836000" y="6603988"/>
            <a:ext cx="252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err="1">
                <a:latin typeface="Helvetica" panose="020B0604020202020204" pitchFamily="34" charset="0"/>
                <a:cs typeface="Helvetica" panose="020B0604020202020204" pitchFamily="34" charset="0"/>
              </a:rPr>
              <a:t>Hacknext</a:t>
            </a:r>
            <a:r>
              <a:rPr lang="fr-FR" sz="800" dirty="0">
                <a:latin typeface="Helvetica" panose="020B0604020202020204" pitchFamily="34" charset="0"/>
                <a:cs typeface="Helvetica" panose="020B0604020202020204" pitchFamily="34" charset="0"/>
              </a:rPr>
              <a:t> 2019 – </a:t>
            </a:r>
            <a:r>
              <a:rPr lang="fr-FR" sz="800" dirty="0" err="1">
                <a:latin typeface="Helvetica" panose="020B0604020202020204" pitchFamily="34" charset="0"/>
                <a:cs typeface="Helvetica" panose="020B0604020202020204" pitchFamily="34" charset="0"/>
              </a:rPr>
              <a:t>strictly</a:t>
            </a:r>
            <a:r>
              <a:rPr lang="fr-FR" sz="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fr-FR" sz="800" dirty="0" err="1">
                <a:latin typeface="Helvetica" panose="020B0604020202020204" pitchFamily="34" charset="0"/>
                <a:cs typeface="Helvetica" panose="020B0604020202020204" pitchFamily="34" charset="0"/>
              </a:rPr>
              <a:t>confidential</a:t>
            </a:r>
            <a:r>
              <a:rPr lang="fr-FR" sz="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BB32ACB2-FC66-4F11-B068-7EE102C13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7921" y="0"/>
            <a:ext cx="3855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891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791C4823-A5D9-4A43-AA88-89795BDB4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564" y="3095834"/>
            <a:ext cx="4176873" cy="1644090"/>
          </a:xfrm>
          <a:prstGeom prst="rect">
            <a:avLst/>
          </a:prstGeom>
        </p:spPr>
      </p:pic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B4BDF9B6-DFDE-4AC6-B714-6E99C5208BE5}"/>
              </a:ext>
            </a:extLst>
          </p:cNvPr>
          <p:cNvCxnSpPr>
            <a:cxnSpLocks/>
          </p:cNvCxnSpPr>
          <p:nvPr/>
        </p:nvCxnSpPr>
        <p:spPr>
          <a:xfrm>
            <a:off x="9924835" y="-169524"/>
            <a:ext cx="2470935" cy="1936680"/>
          </a:xfrm>
          <a:prstGeom prst="line">
            <a:avLst/>
          </a:prstGeom>
          <a:ln w="139700">
            <a:solidFill>
              <a:srgbClr val="FF8F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95F6EBF9-6F20-4FD8-A540-D123AC88BB7C}"/>
              </a:ext>
            </a:extLst>
          </p:cNvPr>
          <p:cNvCxnSpPr>
            <a:cxnSpLocks/>
          </p:cNvCxnSpPr>
          <p:nvPr/>
        </p:nvCxnSpPr>
        <p:spPr>
          <a:xfrm>
            <a:off x="10020085" y="-340974"/>
            <a:ext cx="2470935" cy="1936680"/>
          </a:xfrm>
          <a:prstGeom prst="line">
            <a:avLst/>
          </a:prstGeom>
          <a:ln w="139700">
            <a:solidFill>
              <a:srgbClr val="0039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AFD03A81-96D9-4BE6-8C21-AE97885CDD01}"/>
              </a:ext>
            </a:extLst>
          </p:cNvPr>
          <p:cNvSpPr txBox="1"/>
          <p:nvPr/>
        </p:nvSpPr>
        <p:spPr>
          <a:xfrm>
            <a:off x="3319463" y="5943600"/>
            <a:ext cx="555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Thank</a:t>
            </a:r>
            <a:r>
              <a:rPr lang="fr-FR" b="1" i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fr-FR" b="1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you</a:t>
            </a:r>
            <a:r>
              <a:rPr lang="fr-FR" b="1" i="1" dirty="0">
                <a:latin typeface="Helvetica" panose="020B0604020202020204" pitchFamily="34" charset="0"/>
                <a:cs typeface="Helvetica" panose="020B0604020202020204" pitchFamily="34" charset="0"/>
              </a:rPr>
              <a:t> for </a:t>
            </a:r>
            <a:r>
              <a:rPr lang="fr-FR" b="1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your</a:t>
            </a:r>
            <a:r>
              <a:rPr lang="fr-FR" b="1" i="1" dirty="0">
                <a:latin typeface="Helvetica" panose="020B0604020202020204" pitchFamily="34" charset="0"/>
                <a:cs typeface="Helvetica" panose="020B0604020202020204" pitchFamily="34" charset="0"/>
              </a:rPr>
              <a:t> attention!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74554B6-CCE2-44D2-A5C1-3CD438725B11}"/>
              </a:ext>
            </a:extLst>
          </p:cNvPr>
          <p:cNvSpPr txBox="1"/>
          <p:nvPr/>
        </p:nvSpPr>
        <p:spPr>
          <a:xfrm>
            <a:off x="4836000" y="6603988"/>
            <a:ext cx="252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err="1">
                <a:latin typeface="Helvetica" panose="020B0604020202020204" pitchFamily="34" charset="0"/>
                <a:cs typeface="Helvetica" panose="020B0604020202020204" pitchFamily="34" charset="0"/>
              </a:rPr>
              <a:t>Hacknext</a:t>
            </a:r>
            <a:r>
              <a:rPr lang="fr-FR" sz="800" dirty="0">
                <a:latin typeface="Helvetica" panose="020B0604020202020204" pitchFamily="34" charset="0"/>
                <a:cs typeface="Helvetica" panose="020B0604020202020204" pitchFamily="34" charset="0"/>
              </a:rPr>
              <a:t> 2019 – </a:t>
            </a:r>
            <a:r>
              <a:rPr lang="fr-FR" sz="800" dirty="0" err="1">
                <a:latin typeface="Helvetica" panose="020B0604020202020204" pitchFamily="34" charset="0"/>
                <a:cs typeface="Helvetica" panose="020B0604020202020204" pitchFamily="34" charset="0"/>
              </a:rPr>
              <a:t>strictly</a:t>
            </a:r>
            <a:r>
              <a:rPr lang="fr-FR" sz="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fr-FR" sz="800" dirty="0" err="1">
                <a:latin typeface="Helvetica" panose="020B0604020202020204" pitchFamily="34" charset="0"/>
                <a:cs typeface="Helvetica" panose="020B0604020202020204" pitchFamily="34" charset="0"/>
              </a:rPr>
              <a:t>confidential</a:t>
            </a:r>
            <a:r>
              <a:rPr lang="fr-FR" sz="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079663C-820D-4FC6-A4F0-C77D8B33676E}"/>
              </a:ext>
            </a:extLst>
          </p:cNvPr>
          <p:cNvSpPr txBox="1"/>
          <p:nvPr/>
        </p:nvSpPr>
        <p:spPr>
          <a:xfrm>
            <a:off x="1921350" y="2300852"/>
            <a:ext cx="25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Helvetica" panose="020B0604020202020204" pitchFamily="34" charset="0"/>
                <a:cs typeface="Helvetica" panose="020B0604020202020204" pitchFamily="34" charset="0"/>
              </a:rPr>
              <a:t>TRUST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691C263-7E0C-4986-BC0F-44557105BB7B}"/>
              </a:ext>
            </a:extLst>
          </p:cNvPr>
          <p:cNvSpPr txBox="1"/>
          <p:nvPr/>
        </p:nvSpPr>
        <p:spPr>
          <a:xfrm>
            <a:off x="4836000" y="2300852"/>
            <a:ext cx="25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Helvetica" panose="020B0604020202020204" pitchFamily="34" charset="0"/>
                <a:cs typeface="Helvetica" panose="020B0604020202020204" pitchFamily="34" charset="0"/>
              </a:rPr>
              <a:t>DATA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68D62AC-B966-4CDC-ADA1-FDF0FEEC129F}"/>
              </a:ext>
            </a:extLst>
          </p:cNvPr>
          <p:cNvSpPr txBox="1"/>
          <p:nvPr/>
        </p:nvSpPr>
        <p:spPr>
          <a:xfrm>
            <a:off x="7750650" y="2300852"/>
            <a:ext cx="25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Helvetica" panose="020B0604020202020204" pitchFamily="34" charset="0"/>
                <a:cs typeface="Helvetica" panose="020B0604020202020204" pitchFamily="34" charset="0"/>
              </a:rPr>
              <a:t>ADDED VALUE</a:t>
            </a:r>
          </a:p>
        </p:txBody>
      </p:sp>
    </p:spTree>
    <p:extLst>
      <p:ext uri="{BB962C8B-B14F-4D97-AF65-F5344CB8AC3E}">
        <p14:creationId xmlns:p14="http://schemas.microsoft.com/office/powerpoint/2010/main" val="27851217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123</Words>
  <Application>Microsoft Macintosh PowerPoint</Application>
  <PresentationFormat>Widescreen</PresentationFormat>
  <Paragraphs>32</Paragraphs>
  <Slides>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Wingdings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Romain Grimal</dc:creator>
  <cp:lastModifiedBy>Lena Lüdke</cp:lastModifiedBy>
  <cp:revision>15</cp:revision>
  <dcterms:created xsi:type="dcterms:W3CDTF">2019-03-09T09:27:03Z</dcterms:created>
  <dcterms:modified xsi:type="dcterms:W3CDTF">2019-03-09T15:40:07Z</dcterms:modified>
</cp:coreProperties>
</file>