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05708-7BD0-4FA2-AF37-BCEAA40B8C5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D41D7E0-F484-4EF3-94A2-9AD9C866AF77}">
      <dgm:prSet/>
      <dgm:spPr/>
      <dgm:t>
        <a:bodyPr/>
        <a:lstStyle/>
        <a:p>
          <a:pPr>
            <a:defRPr cap="all"/>
          </a:pPr>
          <a:r>
            <a:rPr lang="ru-RU"/>
            <a:t>Изучите приведённые в тексте программы server.c и client.c. Взяв данные примеры за образец, напишите аналогичные программы, внеся следующие изменения:</a:t>
          </a:r>
          <a:endParaRPr lang="en-US"/>
        </a:p>
      </dgm:t>
    </dgm:pt>
    <dgm:pt modelId="{4ADDB4EF-744E-413E-9DF4-C7C3BD24D47E}" type="parTrans" cxnId="{5E1E3E26-DB50-4601-A9D7-29BC9F6D8110}">
      <dgm:prSet/>
      <dgm:spPr/>
      <dgm:t>
        <a:bodyPr/>
        <a:lstStyle/>
        <a:p>
          <a:endParaRPr lang="en-US"/>
        </a:p>
      </dgm:t>
    </dgm:pt>
    <dgm:pt modelId="{66AA27DF-5B65-4737-9D78-1F35E234A4CB}" type="sibTrans" cxnId="{5E1E3E26-DB50-4601-A9D7-29BC9F6D8110}">
      <dgm:prSet/>
      <dgm:spPr/>
      <dgm:t>
        <a:bodyPr/>
        <a:lstStyle/>
        <a:p>
          <a:endParaRPr lang="en-US"/>
        </a:p>
      </dgm:t>
    </dgm:pt>
    <dgm:pt modelId="{E91B8E2B-D72D-4453-B92D-0D60E2E00475}">
      <dgm:prSet/>
      <dgm:spPr/>
      <dgm:t>
        <a:bodyPr/>
        <a:lstStyle/>
        <a:p>
          <a:pPr>
            <a:defRPr cap="all"/>
          </a:pPr>
          <a:r>
            <a:rPr lang="ru-RU"/>
            <a:t>Работает не 1 клиент, а несколько (например, два).</a:t>
          </a:r>
          <a:endParaRPr lang="en-US"/>
        </a:p>
      </dgm:t>
    </dgm:pt>
    <dgm:pt modelId="{B7C2B26C-39EF-41EC-87A3-CAB9A00FF31E}" type="parTrans" cxnId="{CC2726DD-0623-4A14-B3DD-5E2F9443BA9F}">
      <dgm:prSet/>
      <dgm:spPr/>
      <dgm:t>
        <a:bodyPr/>
        <a:lstStyle/>
        <a:p>
          <a:endParaRPr lang="en-US"/>
        </a:p>
      </dgm:t>
    </dgm:pt>
    <dgm:pt modelId="{C13D5DD9-F894-4A9D-8858-3BCCC633EF8A}" type="sibTrans" cxnId="{CC2726DD-0623-4A14-B3DD-5E2F9443BA9F}">
      <dgm:prSet/>
      <dgm:spPr/>
      <dgm:t>
        <a:bodyPr/>
        <a:lstStyle/>
        <a:p>
          <a:endParaRPr lang="en-US"/>
        </a:p>
      </dgm:t>
    </dgm:pt>
    <dgm:pt modelId="{B1D139A8-7362-4E5B-AC17-414D238F55F5}">
      <dgm:prSet/>
      <dgm:spPr/>
      <dgm:t>
        <a:bodyPr/>
        <a:lstStyle/>
        <a:p>
          <a:pPr>
            <a:defRPr cap="all"/>
          </a:pPr>
          <a:r>
            <a:rPr lang="ru-RU"/>
            <a:t>Клиенты передают текущее время с некоторой периодичностью (например, раз в пять секунд). Используйте функцию sleep() для приостановки работы клиента.</a:t>
          </a:r>
          <a:endParaRPr lang="en-US"/>
        </a:p>
      </dgm:t>
    </dgm:pt>
    <dgm:pt modelId="{E209F148-EC94-4F79-AEBF-FE215D7A758B}" type="parTrans" cxnId="{5F9D568D-4BC3-4B58-89A6-027A285846AD}">
      <dgm:prSet/>
      <dgm:spPr/>
      <dgm:t>
        <a:bodyPr/>
        <a:lstStyle/>
        <a:p>
          <a:endParaRPr lang="en-US"/>
        </a:p>
      </dgm:t>
    </dgm:pt>
    <dgm:pt modelId="{CD52E717-D66D-465E-9D41-9F569C84BF3E}" type="sibTrans" cxnId="{5F9D568D-4BC3-4B58-89A6-027A285846AD}">
      <dgm:prSet/>
      <dgm:spPr/>
      <dgm:t>
        <a:bodyPr/>
        <a:lstStyle/>
        <a:p>
          <a:endParaRPr lang="en-US"/>
        </a:p>
      </dgm:t>
    </dgm:pt>
    <dgm:pt modelId="{52F1D24C-3057-4E6D-A88E-D3BEFDF3565A}">
      <dgm:prSet/>
      <dgm:spPr/>
      <dgm:t>
        <a:bodyPr/>
        <a:lstStyle/>
        <a:p>
          <a:pPr>
            <a:defRPr cap="all"/>
          </a:pPr>
          <a:r>
            <a:rPr lang="ru-RU"/>
            <a:t>Сервер работает не бесконечно, а прекращает работу через некоторое время (например, 30 сек). Используйте функцию clock() для определения времени работы сервера. Что будет в случае, если сервер завершит работу, не закрыв канал?</a:t>
          </a:r>
          <a:endParaRPr lang="en-US"/>
        </a:p>
      </dgm:t>
    </dgm:pt>
    <dgm:pt modelId="{91CE0BDA-ECCD-426D-9F7C-28FA39F68D5C}" type="parTrans" cxnId="{DA62033C-3BF6-40E2-818C-90EB602EA1D8}">
      <dgm:prSet/>
      <dgm:spPr/>
      <dgm:t>
        <a:bodyPr/>
        <a:lstStyle/>
        <a:p>
          <a:endParaRPr lang="en-US"/>
        </a:p>
      </dgm:t>
    </dgm:pt>
    <dgm:pt modelId="{AD715C3E-30ED-43BD-8677-12D47E6E2060}" type="sibTrans" cxnId="{DA62033C-3BF6-40E2-818C-90EB602EA1D8}">
      <dgm:prSet/>
      <dgm:spPr/>
      <dgm:t>
        <a:bodyPr/>
        <a:lstStyle/>
        <a:p>
          <a:endParaRPr lang="en-US"/>
        </a:p>
      </dgm:t>
    </dgm:pt>
    <dgm:pt modelId="{2F06C388-7608-4FCA-AAAC-FD7203B9FDAE}" type="pres">
      <dgm:prSet presAssocID="{02605708-7BD0-4FA2-AF37-BCEAA40B8C53}" presName="root" presStyleCnt="0">
        <dgm:presLayoutVars>
          <dgm:dir/>
          <dgm:resizeHandles val="exact"/>
        </dgm:presLayoutVars>
      </dgm:prSet>
      <dgm:spPr/>
    </dgm:pt>
    <dgm:pt modelId="{90DA40D9-664D-4C2B-AF44-63EFF8E82850}" type="pres">
      <dgm:prSet presAssocID="{4D41D7E0-F484-4EF3-94A2-9AD9C866AF77}" presName="compNode" presStyleCnt="0"/>
      <dgm:spPr/>
    </dgm:pt>
    <dgm:pt modelId="{833ED8CA-7801-4243-A6F5-69FB9C30956C}" type="pres">
      <dgm:prSet presAssocID="{4D41D7E0-F484-4EF3-94A2-9AD9C866AF7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3EF8711-4749-4D68-ACC3-81DA7E081E85}" type="pres">
      <dgm:prSet presAssocID="{4D41D7E0-F484-4EF3-94A2-9AD9C866AF7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D0E7CFD2-4E9C-40BC-8561-FFD8D987D22E}" type="pres">
      <dgm:prSet presAssocID="{4D41D7E0-F484-4EF3-94A2-9AD9C866AF77}" presName="spaceRect" presStyleCnt="0"/>
      <dgm:spPr/>
    </dgm:pt>
    <dgm:pt modelId="{9378D592-06DB-46FF-9ACF-40AD271F1717}" type="pres">
      <dgm:prSet presAssocID="{4D41D7E0-F484-4EF3-94A2-9AD9C866AF77}" presName="textRect" presStyleLbl="revTx" presStyleIdx="0" presStyleCnt="4">
        <dgm:presLayoutVars>
          <dgm:chMax val="1"/>
          <dgm:chPref val="1"/>
        </dgm:presLayoutVars>
      </dgm:prSet>
      <dgm:spPr/>
    </dgm:pt>
    <dgm:pt modelId="{43670EF8-A795-4221-97A2-1A6D15042226}" type="pres">
      <dgm:prSet presAssocID="{66AA27DF-5B65-4737-9D78-1F35E234A4CB}" presName="sibTrans" presStyleCnt="0"/>
      <dgm:spPr/>
    </dgm:pt>
    <dgm:pt modelId="{75252D89-CF5D-48D4-BBB2-CDC4FE6DEE9F}" type="pres">
      <dgm:prSet presAssocID="{E91B8E2B-D72D-4453-B92D-0D60E2E00475}" presName="compNode" presStyleCnt="0"/>
      <dgm:spPr/>
    </dgm:pt>
    <dgm:pt modelId="{A0A778E5-DB19-4B23-B67A-F2A6B7DD1656}" type="pres">
      <dgm:prSet presAssocID="{E91B8E2B-D72D-4453-B92D-0D60E2E0047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18987AD-61BC-4E39-97E5-B28A77818C81}" type="pres">
      <dgm:prSet presAssocID="{E91B8E2B-D72D-4453-B92D-0D60E2E004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B1241601-FD89-4E2D-8E9D-E413601B8476}" type="pres">
      <dgm:prSet presAssocID="{E91B8E2B-D72D-4453-B92D-0D60E2E00475}" presName="spaceRect" presStyleCnt="0"/>
      <dgm:spPr/>
    </dgm:pt>
    <dgm:pt modelId="{5EE2EC10-469B-40BD-9879-6E00B1A5D450}" type="pres">
      <dgm:prSet presAssocID="{E91B8E2B-D72D-4453-B92D-0D60E2E00475}" presName="textRect" presStyleLbl="revTx" presStyleIdx="1" presStyleCnt="4">
        <dgm:presLayoutVars>
          <dgm:chMax val="1"/>
          <dgm:chPref val="1"/>
        </dgm:presLayoutVars>
      </dgm:prSet>
      <dgm:spPr/>
    </dgm:pt>
    <dgm:pt modelId="{27068ABB-8529-4FFD-879D-6CC92CC157BE}" type="pres">
      <dgm:prSet presAssocID="{C13D5DD9-F894-4A9D-8858-3BCCC633EF8A}" presName="sibTrans" presStyleCnt="0"/>
      <dgm:spPr/>
    </dgm:pt>
    <dgm:pt modelId="{9EFA1E92-FB98-427C-A41E-F1B60FAF2900}" type="pres">
      <dgm:prSet presAssocID="{B1D139A8-7362-4E5B-AC17-414D238F55F5}" presName="compNode" presStyleCnt="0"/>
      <dgm:spPr/>
    </dgm:pt>
    <dgm:pt modelId="{9B9C3ED8-5E92-40CF-B0DC-44F57890716A}" type="pres">
      <dgm:prSet presAssocID="{B1D139A8-7362-4E5B-AC17-414D238F55F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21621C9-8B22-4DA1-AC7C-044EB099A952}" type="pres">
      <dgm:prSet presAssocID="{B1D139A8-7362-4E5B-AC17-414D238F55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13A22325-BB07-44B6-BE11-0803CFE80D90}" type="pres">
      <dgm:prSet presAssocID="{B1D139A8-7362-4E5B-AC17-414D238F55F5}" presName="spaceRect" presStyleCnt="0"/>
      <dgm:spPr/>
    </dgm:pt>
    <dgm:pt modelId="{F096DCA1-A13D-4BD4-9B06-609F85DFF119}" type="pres">
      <dgm:prSet presAssocID="{B1D139A8-7362-4E5B-AC17-414D238F55F5}" presName="textRect" presStyleLbl="revTx" presStyleIdx="2" presStyleCnt="4">
        <dgm:presLayoutVars>
          <dgm:chMax val="1"/>
          <dgm:chPref val="1"/>
        </dgm:presLayoutVars>
      </dgm:prSet>
      <dgm:spPr/>
    </dgm:pt>
    <dgm:pt modelId="{1F4CD7E8-3EBA-4632-B90A-E553629D6561}" type="pres">
      <dgm:prSet presAssocID="{CD52E717-D66D-465E-9D41-9F569C84BF3E}" presName="sibTrans" presStyleCnt="0"/>
      <dgm:spPr/>
    </dgm:pt>
    <dgm:pt modelId="{745AA8E4-14C7-4E80-BC51-5860B0004F03}" type="pres">
      <dgm:prSet presAssocID="{52F1D24C-3057-4E6D-A88E-D3BEFDF3565A}" presName="compNode" presStyleCnt="0"/>
      <dgm:spPr/>
    </dgm:pt>
    <dgm:pt modelId="{48A75FF1-79B4-4041-B69A-3BB2893F81D9}" type="pres">
      <dgm:prSet presAssocID="{52F1D24C-3057-4E6D-A88E-D3BEFDF3565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E5A2532-76D3-4800-BD41-8C765FC2A4E1}" type="pres">
      <dgm:prSet presAssocID="{52F1D24C-3057-4E6D-A88E-D3BEFDF356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Часы"/>
        </a:ext>
      </dgm:extLst>
    </dgm:pt>
    <dgm:pt modelId="{02F2A71C-7C35-4719-BE1C-95C668CE7B12}" type="pres">
      <dgm:prSet presAssocID="{52F1D24C-3057-4E6D-A88E-D3BEFDF3565A}" presName="spaceRect" presStyleCnt="0"/>
      <dgm:spPr/>
    </dgm:pt>
    <dgm:pt modelId="{363EBE22-4946-4044-A68F-9ED261FF04C5}" type="pres">
      <dgm:prSet presAssocID="{52F1D24C-3057-4E6D-A88E-D3BEFDF3565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4E2E10-1B23-4DFE-BECB-C21F4E4877DF}" type="presOf" srcId="{02605708-7BD0-4FA2-AF37-BCEAA40B8C53}" destId="{2F06C388-7608-4FCA-AAAC-FD7203B9FDAE}" srcOrd="0" destOrd="0" presId="urn:microsoft.com/office/officeart/2018/5/layout/IconLeafLabelList"/>
    <dgm:cxn modelId="{5E1E3E26-DB50-4601-A9D7-29BC9F6D8110}" srcId="{02605708-7BD0-4FA2-AF37-BCEAA40B8C53}" destId="{4D41D7E0-F484-4EF3-94A2-9AD9C866AF77}" srcOrd="0" destOrd="0" parTransId="{4ADDB4EF-744E-413E-9DF4-C7C3BD24D47E}" sibTransId="{66AA27DF-5B65-4737-9D78-1F35E234A4CB}"/>
    <dgm:cxn modelId="{770E5831-2369-4D5B-9B50-DA14D32CB6C3}" type="presOf" srcId="{52F1D24C-3057-4E6D-A88E-D3BEFDF3565A}" destId="{363EBE22-4946-4044-A68F-9ED261FF04C5}" srcOrd="0" destOrd="0" presId="urn:microsoft.com/office/officeart/2018/5/layout/IconLeafLabelList"/>
    <dgm:cxn modelId="{DA62033C-3BF6-40E2-818C-90EB602EA1D8}" srcId="{02605708-7BD0-4FA2-AF37-BCEAA40B8C53}" destId="{52F1D24C-3057-4E6D-A88E-D3BEFDF3565A}" srcOrd="3" destOrd="0" parTransId="{91CE0BDA-ECCD-426D-9F7C-28FA39F68D5C}" sibTransId="{AD715C3E-30ED-43BD-8677-12D47E6E2060}"/>
    <dgm:cxn modelId="{5F9D568D-4BC3-4B58-89A6-027A285846AD}" srcId="{02605708-7BD0-4FA2-AF37-BCEAA40B8C53}" destId="{B1D139A8-7362-4E5B-AC17-414D238F55F5}" srcOrd="2" destOrd="0" parTransId="{E209F148-EC94-4F79-AEBF-FE215D7A758B}" sibTransId="{CD52E717-D66D-465E-9D41-9F569C84BF3E}"/>
    <dgm:cxn modelId="{83F7658F-7E2D-4121-A5BF-D25CCE5F1DED}" type="presOf" srcId="{E91B8E2B-D72D-4453-B92D-0D60E2E00475}" destId="{5EE2EC10-469B-40BD-9879-6E00B1A5D450}" srcOrd="0" destOrd="0" presId="urn:microsoft.com/office/officeart/2018/5/layout/IconLeafLabelList"/>
    <dgm:cxn modelId="{6FE4079A-08D9-4592-A247-1BA42A7B431B}" type="presOf" srcId="{B1D139A8-7362-4E5B-AC17-414D238F55F5}" destId="{F096DCA1-A13D-4BD4-9B06-609F85DFF119}" srcOrd="0" destOrd="0" presId="urn:microsoft.com/office/officeart/2018/5/layout/IconLeafLabelList"/>
    <dgm:cxn modelId="{339F63DC-B471-4073-BFEA-6B1AFCBD72A3}" type="presOf" srcId="{4D41D7E0-F484-4EF3-94A2-9AD9C866AF77}" destId="{9378D592-06DB-46FF-9ACF-40AD271F1717}" srcOrd="0" destOrd="0" presId="urn:microsoft.com/office/officeart/2018/5/layout/IconLeafLabelList"/>
    <dgm:cxn modelId="{CC2726DD-0623-4A14-B3DD-5E2F9443BA9F}" srcId="{02605708-7BD0-4FA2-AF37-BCEAA40B8C53}" destId="{E91B8E2B-D72D-4453-B92D-0D60E2E00475}" srcOrd="1" destOrd="0" parTransId="{B7C2B26C-39EF-41EC-87A3-CAB9A00FF31E}" sibTransId="{C13D5DD9-F894-4A9D-8858-3BCCC633EF8A}"/>
    <dgm:cxn modelId="{FFB47B4F-2B2D-496A-AEFA-345AB0AB10B2}" type="presParOf" srcId="{2F06C388-7608-4FCA-AAAC-FD7203B9FDAE}" destId="{90DA40D9-664D-4C2B-AF44-63EFF8E82850}" srcOrd="0" destOrd="0" presId="urn:microsoft.com/office/officeart/2018/5/layout/IconLeafLabelList"/>
    <dgm:cxn modelId="{F3FE2778-0966-47CB-AC05-DFE082F21521}" type="presParOf" srcId="{90DA40D9-664D-4C2B-AF44-63EFF8E82850}" destId="{833ED8CA-7801-4243-A6F5-69FB9C30956C}" srcOrd="0" destOrd="0" presId="urn:microsoft.com/office/officeart/2018/5/layout/IconLeafLabelList"/>
    <dgm:cxn modelId="{70AD5F72-7D09-41D7-B7AC-2E364AB27928}" type="presParOf" srcId="{90DA40D9-664D-4C2B-AF44-63EFF8E82850}" destId="{13EF8711-4749-4D68-ACC3-81DA7E081E85}" srcOrd="1" destOrd="0" presId="urn:microsoft.com/office/officeart/2018/5/layout/IconLeafLabelList"/>
    <dgm:cxn modelId="{39792554-A5DA-4F0A-9FEC-D53B0859C531}" type="presParOf" srcId="{90DA40D9-664D-4C2B-AF44-63EFF8E82850}" destId="{D0E7CFD2-4E9C-40BC-8561-FFD8D987D22E}" srcOrd="2" destOrd="0" presId="urn:microsoft.com/office/officeart/2018/5/layout/IconLeafLabelList"/>
    <dgm:cxn modelId="{A081B015-E85A-4D09-846D-5DC596EC2BAF}" type="presParOf" srcId="{90DA40D9-664D-4C2B-AF44-63EFF8E82850}" destId="{9378D592-06DB-46FF-9ACF-40AD271F1717}" srcOrd="3" destOrd="0" presId="urn:microsoft.com/office/officeart/2018/5/layout/IconLeafLabelList"/>
    <dgm:cxn modelId="{D6C984AC-6015-4D52-86E5-E28EEA5B5F7C}" type="presParOf" srcId="{2F06C388-7608-4FCA-AAAC-FD7203B9FDAE}" destId="{43670EF8-A795-4221-97A2-1A6D15042226}" srcOrd="1" destOrd="0" presId="urn:microsoft.com/office/officeart/2018/5/layout/IconLeafLabelList"/>
    <dgm:cxn modelId="{14B31350-0B1D-4C1A-A42F-5E6BCCDDEB42}" type="presParOf" srcId="{2F06C388-7608-4FCA-AAAC-FD7203B9FDAE}" destId="{75252D89-CF5D-48D4-BBB2-CDC4FE6DEE9F}" srcOrd="2" destOrd="0" presId="urn:microsoft.com/office/officeart/2018/5/layout/IconLeafLabelList"/>
    <dgm:cxn modelId="{8E7FCAD0-0CCF-4C19-ABEF-1EE2A2A7F120}" type="presParOf" srcId="{75252D89-CF5D-48D4-BBB2-CDC4FE6DEE9F}" destId="{A0A778E5-DB19-4B23-B67A-F2A6B7DD1656}" srcOrd="0" destOrd="0" presId="urn:microsoft.com/office/officeart/2018/5/layout/IconLeafLabelList"/>
    <dgm:cxn modelId="{8CF32C7C-91A7-4D0B-AE8E-35066F07F3ED}" type="presParOf" srcId="{75252D89-CF5D-48D4-BBB2-CDC4FE6DEE9F}" destId="{D18987AD-61BC-4E39-97E5-B28A77818C81}" srcOrd="1" destOrd="0" presId="urn:microsoft.com/office/officeart/2018/5/layout/IconLeafLabelList"/>
    <dgm:cxn modelId="{B6007CD8-7333-436C-9FF3-FC5BEA49912E}" type="presParOf" srcId="{75252D89-CF5D-48D4-BBB2-CDC4FE6DEE9F}" destId="{B1241601-FD89-4E2D-8E9D-E413601B8476}" srcOrd="2" destOrd="0" presId="urn:microsoft.com/office/officeart/2018/5/layout/IconLeafLabelList"/>
    <dgm:cxn modelId="{E11B2BAE-319C-4046-988D-0E6C2DFA69AC}" type="presParOf" srcId="{75252D89-CF5D-48D4-BBB2-CDC4FE6DEE9F}" destId="{5EE2EC10-469B-40BD-9879-6E00B1A5D450}" srcOrd="3" destOrd="0" presId="urn:microsoft.com/office/officeart/2018/5/layout/IconLeafLabelList"/>
    <dgm:cxn modelId="{95A3D830-CEAE-4A1E-9467-C5ECB131088A}" type="presParOf" srcId="{2F06C388-7608-4FCA-AAAC-FD7203B9FDAE}" destId="{27068ABB-8529-4FFD-879D-6CC92CC157BE}" srcOrd="3" destOrd="0" presId="urn:microsoft.com/office/officeart/2018/5/layout/IconLeafLabelList"/>
    <dgm:cxn modelId="{7DF302D1-37F8-414A-94A4-9E6A3A718704}" type="presParOf" srcId="{2F06C388-7608-4FCA-AAAC-FD7203B9FDAE}" destId="{9EFA1E92-FB98-427C-A41E-F1B60FAF2900}" srcOrd="4" destOrd="0" presId="urn:microsoft.com/office/officeart/2018/5/layout/IconLeafLabelList"/>
    <dgm:cxn modelId="{30EDB1C0-3FB0-42A8-9263-AD3E6D5F8202}" type="presParOf" srcId="{9EFA1E92-FB98-427C-A41E-F1B60FAF2900}" destId="{9B9C3ED8-5E92-40CF-B0DC-44F57890716A}" srcOrd="0" destOrd="0" presId="urn:microsoft.com/office/officeart/2018/5/layout/IconLeafLabelList"/>
    <dgm:cxn modelId="{C20FD122-D8B6-42AB-934B-388CABA12450}" type="presParOf" srcId="{9EFA1E92-FB98-427C-A41E-F1B60FAF2900}" destId="{921621C9-8B22-4DA1-AC7C-044EB099A952}" srcOrd="1" destOrd="0" presId="urn:microsoft.com/office/officeart/2018/5/layout/IconLeafLabelList"/>
    <dgm:cxn modelId="{30EA4B6C-2B19-411A-A4AE-94711E5263A2}" type="presParOf" srcId="{9EFA1E92-FB98-427C-A41E-F1B60FAF2900}" destId="{13A22325-BB07-44B6-BE11-0803CFE80D90}" srcOrd="2" destOrd="0" presId="urn:microsoft.com/office/officeart/2018/5/layout/IconLeafLabelList"/>
    <dgm:cxn modelId="{A0EE0D2A-38AE-43F7-B851-A4E8DB45B3F9}" type="presParOf" srcId="{9EFA1E92-FB98-427C-A41E-F1B60FAF2900}" destId="{F096DCA1-A13D-4BD4-9B06-609F85DFF119}" srcOrd="3" destOrd="0" presId="urn:microsoft.com/office/officeart/2018/5/layout/IconLeafLabelList"/>
    <dgm:cxn modelId="{88C0CE5C-3788-49F6-A01E-84568C1625D9}" type="presParOf" srcId="{2F06C388-7608-4FCA-AAAC-FD7203B9FDAE}" destId="{1F4CD7E8-3EBA-4632-B90A-E553629D6561}" srcOrd="5" destOrd="0" presId="urn:microsoft.com/office/officeart/2018/5/layout/IconLeafLabelList"/>
    <dgm:cxn modelId="{8EC432DE-3910-4C2A-897B-CFABF7A2CE58}" type="presParOf" srcId="{2F06C388-7608-4FCA-AAAC-FD7203B9FDAE}" destId="{745AA8E4-14C7-4E80-BC51-5860B0004F03}" srcOrd="6" destOrd="0" presId="urn:microsoft.com/office/officeart/2018/5/layout/IconLeafLabelList"/>
    <dgm:cxn modelId="{68B50D14-26A5-4AB2-81D3-275D197D4D7B}" type="presParOf" srcId="{745AA8E4-14C7-4E80-BC51-5860B0004F03}" destId="{48A75FF1-79B4-4041-B69A-3BB2893F81D9}" srcOrd="0" destOrd="0" presId="urn:microsoft.com/office/officeart/2018/5/layout/IconLeafLabelList"/>
    <dgm:cxn modelId="{F036DF8B-D2BE-484E-BB7F-BACE8BE73401}" type="presParOf" srcId="{745AA8E4-14C7-4E80-BC51-5860B0004F03}" destId="{6E5A2532-76D3-4800-BD41-8C765FC2A4E1}" srcOrd="1" destOrd="0" presId="urn:microsoft.com/office/officeart/2018/5/layout/IconLeafLabelList"/>
    <dgm:cxn modelId="{FC755F2B-789B-4868-AEA4-B8457265E604}" type="presParOf" srcId="{745AA8E4-14C7-4E80-BC51-5860B0004F03}" destId="{02F2A71C-7C35-4719-BE1C-95C668CE7B12}" srcOrd="2" destOrd="0" presId="urn:microsoft.com/office/officeart/2018/5/layout/IconLeafLabelList"/>
    <dgm:cxn modelId="{63A14A0E-2748-466A-BD7D-34C41B19ADD6}" type="presParOf" srcId="{745AA8E4-14C7-4E80-BC51-5860B0004F03}" destId="{363EBE22-4946-4044-A68F-9ED261FF04C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ED8CA-7801-4243-A6F5-69FB9C30956C}">
      <dsp:nvSpPr>
        <dsp:cNvPr id="0" name=""/>
        <dsp:cNvSpPr/>
      </dsp:nvSpPr>
      <dsp:spPr>
        <a:xfrm>
          <a:off x="264143" y="1366544"/>
          <a:ext cx="821355" cy="82135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F8711-4749-4D68-ACC3-81DA7E081E85}">
      <dsp:nvSpPr>
        <dsp:cNvPr id="0" name=""/>
        <dsp:cNvSpPr/>
      </dsp:nvSpPr>
      <dsp:spPr>
        <a:xfrm>
          <a:off x="439186" y="1541587"/>
          <a:ext cx="471269" cy="4712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8D592-06DB-46FF-9ACF-40AD271F1717}">
      <dsp:nvSpPr>
        <dsp:cNvPr id="0" name=""/>
        <dsp:cNvSpPr/>
      </dsp:nvSpPr>
      <dsp:spPr>
        <a:xfrm>
          <a:off x="1579" y="2443732"/>
          <a:ext cx="1346484" cy="1519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/>
            <a:t>Изучите приведённые в тексте программы server.c и client.c. Взяв данные примеры за образец, напишите аналогичные программы, внеся следующие изменения:</a:t>
          </a:r>
          <a:endParaRPr lang="en-US" sz="1100" kern="1200"/>
        </a:p>
      </dsp:txBody>
      <dsp:txXfrm>
        <a:off x="1579" y="2443732"/>
        <a:ext cx="1346484" cy="1519002"/>
      </dsp:txXfrm>
    </dsp:sp>
    <dsp:sp modelId="{A0A778E5-DB19-4B23-B67A-F2A6B7DD1656}">
      <dsp:nvSpPr>
        <dsp:cNvPr id="0" name=""/>
        <dsp:cNvSpPr/>
      </dsp:nvSpPr>
      <dsp:spPr>
        <a:xfrm>
          <a:off x="1846262" y="1366544"/>
          <a:ext cx="821355" cy="82135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987AD-61BC-4E39-97E5-B28A77818C81}">
      <dsp:nvSpPr>
        <dsp:cNvPr id="0" name=""/>
        <dsp:cNvSpPr/>
      </dsp:nvSpPr>
      <dsp:spPr>
        <a:xfrm>
          <a:off x="2021305" y="1541587"/>
          <a:ext cx="471269" cy="4712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2EC10-469B-40BD-9879-6E00B1A5D450}">
      <dsp:nvSpPr>
        <dsp:cNvPr id="0" name=""/>
        <dsp:cNvSpPr/>
      </dsp:nvSpPr>
      <dsp:spPr>
        <a:xfrm>
          <a:off x="1583698" y="2443732"/>
          <a:ext cx="1346484" cy="1519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/>
            <a:t>Работает не 1 клиент, а несколько (например, два).</a:t>
          </a:r>
          <a:endParaRPr lang="en-US" sz="1100" kern="1200"/>
        </a:p>
      </dsp:txBody>
      <dsp:txXfrm>
        <a:off x="1583698" y="2443732"/>
        <a:ext cx="1346484" cy="1519002"/>
      </dsp:txXfrm>
    </dsp:sp>
    <dsp:sp modelId="{9B9C3ED8-5E92-40CF-B0DC-44F57890716A}">
      <dsp:nvSpPr>
        <dsp:cNvPr id="0" name=""/>
        <dsp:cNvSpPr/>
      </dsp:nvSpPr>
      <dsp:spPr>
        <a:xfrm>
          <a:off x="3428381" y="1366544"/>
          <a:ext cx="821355" cy="82135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1621C9-8B22-4DA1-AC7C-044EB099A952}">
      <dsp:nvSpPr>
        <dsp:cNvPr id="0" name=""/>
        <dsp:cNvSpPr/>
      </dsp:nvSpPr>
      <dsp:spPr>
        <a:xfrm>
          <a:off x="3603424" y="1541587"/>
          <a:ext cx="471269" cy="4712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6DCA1-A13D-4BD4-9B06-609F85DFF119}">
      <dsp:nvSpPr>
        <dsp:cNvPr id="0" name=""/>
        <dsp:cNvSpPr/>
      </dsp:nvSpPr>
      <dsp:spPr>
        <a:xfrm>
          <a:off x="3165817" y="2443732"/>
          <a:ext cx="1346484" cy="1519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/>
            <a:t>Клиенты передают текущее время с некоторой периодичностью (например, раз в пять секунд). Используйте функцию sleep() для приостановки работы клиента.</a:t>
          </a:r>
          <a:endParaRPr lang="en-US" sz="1100" kern="1200"/>
        </a:p>
      </dsp:txBody>
      <dsp:txXfrm>
        <a:off x="3165817" y="2443732"/>
        <a:ext cx="1346484" cy="1519002"/>
      </dsp:txXfrm>
    </dsp:sp>
    <dsp:sp modelId="{48A75FF1-79B4-4041-B69A-3BB2893F81D9}">
      <dsp:nvSpPr>
        <dsp:cNvPr id="0" name=""/>
        <dsp:cNvSpPr/>
      </dsp:nvSpPr>
      <dsp:spPr>
        <a:xfrm>
          <a:off x="5010500" y="1366544"/>
          <a:ext cx="821355" cy="82135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A2532-76D3-4800-BD41-8C765FC2A4E1}">
      <dsp:nvSpPr>
        <dsp:cNvPr id="0" name=""/>
        <dsp:cNvSpPr/>
      </dsp:nvSpPr>
      <dsp:spPr>
        <a:xfrm>
          <a:off x="5185543" y="1541587"/>
          <a:ext cx="471269" cy="4712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EBE22-4946-4044-A68F-9ED261FF04C5}">
      <dsp:nvSpPr>
        <dsp:cNvPr id="0" name=""/>
        <dsp:cNvSpPr/>
      </dsp:nvSpPr>
      <dsp:spPr>
        <a:xfrm>
          <a:off x="4747936" y="2443732"/>
          <a:ext cx="1346484" cy="1519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100" kern="1200"/>
            <a:t>Сервер работает не бесконечно, а прекращает работу через некоторое время (например, 30 сек). Используйте функцию clock() для определения времени работы сервера. Что будет в случае, если сервер завершит работу, не закрыв канал?</a:t>
          </a:r>
          <a:endParaRPr lang="en-US" sz="1100" kern="1200"/>
        </a:p>
      </dsp:txBody>
      <dsp:txXfrm>
        <a:off x="4747936" y="2443732"/>
        <a:ext cx="1346484" cy="1519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7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2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4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9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1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69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00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D8025-112C-4132-9446-3859A88D9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2039"/>
            <a:ext cx="2952750" cy="2817438"/>
          </a:xfrm>
        </p:spPr>
        <p:txBody>
          <a:bodyPr>
            <a:normAutofit/>
          </a:bodyPr>
          <a:lstStyle/>
          <a:p>
            <a:pPr algn="l"/>
            <a:r>
              <a:rPr lang="ru-RU" sz="4800" dirty="0"/>
              <a:t>Именованные каналы</a:t>
            </a:r>
            <a:endParaRPr lang="ru-RU" sz="4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E450F7-075F-4E58-89F7-15AA88630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4020671"/>
            <a:ext cx="2952749" cy="1775291"/>
          </a:xfrm>
        </p:spPr>
        <p:txBody>
          <a:bodyPr>
            <a:normAutofit/>
          </a:bodyPr>
          <a:lstStyle/>
          <a:p>
            <a:pPr algn="l"/>
            <a:r>
              <a:rPr lang="ru-RU" sz="2000" dirty="0"/>
              <a:t>Леон Атупанья Хосе Фернандо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8A9A8-DB17-45B7-965F-E63EE384A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67" r="13480" b="1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217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9744A-1817-41F8-AA19-2F5686CA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51322"/>
            <a:ext cx="3952875" cy="2049478"/>
          </a:xfrm>
        </p:spPr>
        <p:txBody>
          <a:bodyPr>
            <a:normAutofit/>
          </a:bodyPr>
          <a:lstStyle/>
          <a:p>
            <a:r>
              <a:rPr lang="en-US" sz="3400" err="1"/>
              <a:t>Прагматика</a:t>
            </a:r>
            <a:r>
              <a:rPr lang="en-US" sz="3400"/>
              <a:t> </a:t>
            </a:r>
            <a:r>
              <a:rPr lang="en-US" sz="3400" err="1"/>
              <a:t>выполнения</a:t>
            </a:r>
            <a:r>
              <a:rPr lang="en-US" sz="3400"/>
              <a:t> </a:t>
            </a:r>
            <a:r>
              <a:rPr lang="en-US" sz="3400" err="1"/>
              <a:t>лабораторной</a:t>
            </a:r>
            <a:r>
              <a:rPr lang="en-US" sz="3400"/>
              <a:t> </a:t>
            </a:r>
            <a:r>
              <a:rPr lang="en-US" sz="3400" err="1"/>
              <a:t>работы</a:t>
            </a:r>
            <a:r>
              <a:rPr lang="en-US" sz="3400"/>
              <a:t> </a:t>
            </a:r>
            <a:endParaRPr lang="ru-RU" sz="3400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516E8DC-174E-4BB6-8A8E-64C33C1CAC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" r="8121"/>
          <a:stretch/>
        </p:blipFill>
        <p:spPr>
          <a:xfrm>
            <a:off x="476" y="-33773"/>
            <a:ext cx="12191524" cy="3820944"/>
          </a:xfrm>
          <a:custGeom>
            <a:avLst/>
            <a:gdLst/>
            <a:ahLst/>
            <a:cxnLst/>
            <a:rect l="l" t="t" r="r" b="b"/>
            <a:pathLst>
              <a:path w="12191524" h="3820944">
                <a:moveTo>
                  <a:pt x="0" y="0"/>
                </a:moveTo>
                <a:lnTo>
                  <a:pt x="12191524" y="0"/>
                </a:lnTo>
                <a:lnTo>
                  <a:pt x="12191524" y="999522"/>
                </a:lnTo>
                <a:lnTo>
                  <a:pt x="12191524" y="1442807"/>
                </a:lnTo>
                <a:lnTo>
                  <a:pt x="12122577" y="1473667"/>
                </a:lnTo>
                <a:cubicBezTo>
                  <a:pt x="12109137" y="1479237"/>
                  <a:pt x="12094348" y="1482309"/>
                  <a:pt x="12082252" y="1489797"/>
                </a:cubicBezTo>
                <a:cubicBezTo>
                  <a:pt x="12026558" y="1523980"/>
                  <a:pt x="11972595" y="1560851"/>
                  <a:pt x="11916137" y="1593691"/>
                </a:cubicBezTo>
                <a:cubicBezTo>
                  <a:pt x="11857951" y="1627681"/>
                  <a:pt x="11805909" y="1667816"/>
                  <a:pt x="11765771" y="1722164"/>
                </a:cubicBezTo>
                <a:cubicBezTo>
                  <a:pt x="11728516" y="1772670"/>
                  <a:pt x="11692413" y="1823942"/>
                  <a:pt x="11655351" y="1874640"/>
                </a:cubicBezTo>
                <a:cubicBezTo>
                  <a:pt x="11645941" y="1887507"/>
                  <a:pt x="11637298" y="1902679"/>
                  <a:pt x="11624432" y="1910938"/>
                </a:cubicBezTo>
                <a:cubicBezTo>
                  <a:pt x="11597739" y="1928220"/>
                  <a:pt x="11568548" y="1942239"/>
                  <a:pt x="11539935" y="1956449"/>
                </a:cubicBezTo>
                <a:cubicBezTo>
                  <a:pt x="11515354" y="1968548"/>
                  <a:pt x="11489237" y="1977572"/>
                  <a:pt x="11465234" y="1990631"/>
                </a:cubicBezTo>
                <a:cubicBezTo>
                  <a:pt x="11446031" y="2001003"/>
                  <a:pt x="11428938" y="2015406"/>
                  <a:pt x="11411078" y="2028464"/>
                </a:cubicBezTo>
                <a:cubicBezTo>
                  <a:pt x="11395523" y="2039793"/>
                  <a:pt x="11378432" y="2049587"/>
                  <a:pt x="11365374" y="2063224"/>
                </a:cubicBezTo>
                <a:cubicBezTo>
                  <a:pt x="11333494" y="2096253"/>
                  <a:pt x="11301423" y="2128708"/>
                  <a:pt x="11261864" y="2153097"/>
                </a:cubicBezTo>
                <a:cubicBezTo>
                  <a:pt x="11222880" y="2177292"/>
                  <a:pt x="11186009" y="2204371"/>
                  <a:pt x="11147219" y="2228952"/>
                </a:cubicBezTo>
                <a:cubicBezTo>
                  <a:pt x="11109194" y="2252957"/>
                  <a:pt x="11074820" y="2279264"/>
                  <a:pt x="11055040" y="2321898"/>
                </a:cubicBezTo>
                <a:cubicBezTo>
                  <a:pt x="11046207" y="2340716"/>
                  <a:pt x="11033723" y="2361265"/>
                  <a:pt x="11017016" y="2372212"/>
                </a:cubicBezTo>
                <a:cubicBezTo>
                  <a:pt x="10993203" y="2387766"/>
                  <a:pt x="10963054" y="2393336"/>
                  <a:pt x="10937127" y="2406587"/>
                </a:cubicBezTo>
                <a:cubicBezTo>
                  <a:pt x="10906594" y="2422142"/>
                  <a:pt x="10871260" y="2435584"/>
                  <a:pt x="10850520" y="2460357"/>
                </a:cubicBezTo>
                <a:cubicBezTo>
                  <a:pt x="10832083" y="2482442"/>
                  <a:pt x="10813456" y="2499725"/>
                  <a:pt x="10789065" y="2513743"/>
                </a:cubicBezTo>
                <a:cubicBezTo>
                  <a:pt x="10771977" y="2523538"/>
                  <a:pt x="10759302" y="2541396"/>
                  <a:pt x="10741635" y="2549463"/>
                </a:cubicBezTo>
                <a:cubicBezTo>
                  <a:pt x="10718398" y="2560217"/>
                  <a:pt x="10694970" y="2568667"/>
                  <a:pt x="10674613" y="2585374"/>
                </a:cubicBezTo>
                <a:cubicBezTo>
                  <a:pt x="10653488" y="2602657"/>
                  <a:pt x="10629485" y="2616291"/>
                  <a:pt x="10607400" y="2632424"/>
                </a:cubicBezTo>
                <a:cubicBezTo>
                  <a:pt x="10595686" y="2641064"/>
                  <a:pt x="10586083" y="2652395"/>
                  <a:pt x="10574755" y="2661421"/>
                </a:cubicBezTo>
                <a:cubicBezTo>
                  <a:pt x="10554014" y="2677936"/>
                  <a:pt x="10532889" y="2694066"/>
                  <a:pt x="10511572" y="2709621"/>
                </a:cubicBezTo>
                <a:cubicBezTo>
                  <a:pt x="10490258" y="2725177"/>
                  <a:pt x="10469901" y="2743228"/>
                  <a:pt x="10446472" y="2754559"/>
                </a:cubicBezTo>
                <a:cubicBezTo>
                  <a:pt x="10406530" y="2773763"/>
                  <a:pt x="10362937" y="2785286"/>
                  <a:pt x="10324143" y="2806024"/>
                </a:cubicBezTo>
                <a:cubicBezTo>
                  <a:pt x="10284778" y="2827147"/>
                  <a:pt x="10247712" y="2853650"/>
                  <a:pt x="10212763" y="2881687"/>
                </a:cubicBezTo>
                <a:cubicBezTo>
                  <a:pt x="10185110" y="2903772"/>
                  <a:pt x="10159185" y="2925665"/>
                  <a:pt x="10124423" y="2936993"/>
                </a:cubicBezTo>
                <a:cubicBezTo>
                  <a:pt x="10105029" y="2943332"/>
                  <a:pt x="10084674" y="2957158"/>
                  <a:pt x="10072957" y="2973291"/>
                </a:cubicBezTo>
                <a:cubicBezTo>
                  <a:pt x="10047608" y="3008432"/>
                  <a:pt x="10015155" y="3033205"/>
                  <a:pt x="9978476" y="3054330"/>
                </a:cubicBezTo>
                <a:cubicBezTo>
                  <a:pt x="9929506" y="3082751"/>
                  <a:pt x="9881112" y="3111748"/>
                  <a:pt x="9831950" y="3139593"/>
                </a:cubicBezTo>
                <a:cubicBezTo>
                  <a:pt x="9802955" y="3156110"/>
                  <a:pt x="9774150" y="3173585"/>
                  <a:pt x="9743420" y="3185683"/>
                </a:cubicBezTo>
                <a:cubicBezTo>
                  <a:pt x="9680626" y="3210648"/>
                  <a:pt x="9616293" y="3231963"/>
                  <a:pt x="9552921" y="3255202"/>
                </a:cubicBezTo>
                <a:cubicBezTo>
                  <a:pt x="9532180" y="3262690"/>
                  <a:pt x="9512591" y="3273445"/>
                  <a:pt x="9491467" y="3279975"/>
                </a:cubicBezTo>
                <a:cubicBezTo>
                  <a:pt x="9468614" y="3287079"/>
                  <a:pt x="9444037" y="3289191"/>
                  <a:pt x="9421184" y="3296297"/>
                </a:cubicBezTo>
                <a:cubicBezTo>
                  <a:pt x="9383158" y="3308010"/>
                  <a:pt x="9346287" y="3322991"/>
                  <a:pt x="9308263" y="3334897"/>
                </a:cubicBezTo>
                <a:cubicBezTo>
                  <a:pt x="9234905" y="3357750"/>
                  <a:pt x="9161354" y="3379643"/>
                  <a:pt x="9087805" y="3401342"/>
                </a:cubicBezTo>
                <a:cubicBezTo>
                  <a:pt x="9072058" y="3405952"/>
                  <a:pt x="9054966" y="3406528"/>
                  <a:pt x="9039413" y="3411520"/>
                </a:cubicBezTo>
                <a:cubicBezTo>
                  <a:pt x="8998123" y="3424963"/>
                  <a:pt x="8957026" y="3439557"/>
                  <a:pt x="8916122" y="3454344"/>
                </a:cubicBezTo>
                <a:cubicBezTo>
                  <a:pt x="8891351" y="3463370"/>
                  <a:pt x="8867152" y="3474508"/>
                  <a:pt x="8842189" y="3483149"/>
                </a:cubicBezTo>
                <a:cubicBezTo>
                  <a:pt x="8822216" y="3490063"/>
                  <a:pt x="8801668" y="3495439"/>
                  <a:pt x="8780927" y="3499665"/>
                </a:cubicBezTo>
                <a:cubicBezTo>
                  <a:pt x="8763068" y="3503316"/>
                  <a:pt x="8744441" y="3502930"/>
                  <a:pt x="8726773" y="3507348"/>
                </a:cubicBezTo>
                <a:cubicBezTo>
                  <a:pt x="8678955" y="3519252"/>
                  <a:pt x="8631715" y="3532697"/>
                  <a:pt x="8584281" y="3545369"/>
                </a:cubicBezTo>
                <a:cubicBezTo>
                  <a:pt x="8565270" y="3550363"/>
                  <a:pt x="8545874" y="3554014"/>
                  <a:pt x="8527437" y="3560350"/>
                </a:cubicBezTo>
                <a:cubicBezTo>
                  <a:pt x="8478083" y="3577056"/>
                  <a:pt x="8429499" y="3596067"/>
                  <a:pt x="8379953" y="3611816"/>
                </a:cubicBezTo>
                <a:cubicBezTo>
                  <a:pt x="8338858" y="3624874"/>
                  <a:pt x="8296608" y="3634283"/>
                  <a:pt x="8254935" y="3645805"/>
                </a:cubicBezTo>
                <a:cubicBezTo>
                  <a:pt x="8237268" y="3650799"/>
                  <a:pt x="8220369" y="3657906"/>
                  <a:pt x="8202705" y="3662128"/>
                </a:cubicBezTo>
                <a:cubicBezTo>
                  <a:pt x="8163143" y="3671732"/>
                  <a:pt x="8123007" y="3679796"/>
                  <a:pt x="8083256" y="3689399"/>
                </a:cubicBezTo>
                <a:cubicBezTo>
                  <a:pt x="8060593" y="3694967"/>
                  <a:pt x="8038702" y="3704953"/>
                  <a:pt x="8015657" y="3708604"/>
                </a:cubicBezTo>
                <a:cubicBezTo>
                  <a:pt x="7960927" y="3717244"/>
                  <a:pt x="7905813" y="3723388"/>
                  <a:pt x="7850697" y="3730302"/>
                </a:cubicBezTo>
                <a:cubicBezTo>
                  <a:pt x="7793857" y="3737407"/>
                  <a:pt x="7737204" y="3744897"/>
                  <a:pt x="7680358" y="3751233"/>
                </a:cubicBezTo>
                <a:cubicBezTo>
                  <a:pt x="7649249" y="3754499"/>
                  <a:pt x="7617946" y="3755075"/>
                  <a:pt x="7586836" y="3758148"/>
                </a:cubicBezTo>
                <a:cubicBezTo>
                  <a:pt x="7559567" y="3760838"/>
                  <a:pt x="7532490" y="3765830"/>
                  <a:pt x="7505221" y="3769096"/>
                </a:cubicBezTo>
                <a:cubicBezTo>
                  <a:pt x="7481600" y="3771782"/>
                  <a:pt x="7457787" y="3773318"/>
                  <a:pt x="7434167" y="3776008"/>
                </a:cubicBezTo>
                <a:cubicBezTo>
                  <a:pt x="7396337" y="3780424"/>
                  <a:pt x="7358696" y="3785419"/>
                  <a:pt x="7321059" y="3790027"/>
                </a:cubicBezTo>
                <a:cubicBezTo>
                  <a:pt x="7305312" y="3791755"/>
                  <a:pt x="7288795" y="3796555"/>
                  <a:pt x="7274008" y="3793677"/>
                </a:cubicBezTo>
                <a:cubicBezTo>
                  <a:pt x="7236753" y="3786377"/>
                  <a:pt x="7200073" y="3788491"/>
                  <a:pt x="7163010" y="3793483"/>
                </a:cubicBezTo>
                <a:cubicBezTo>
                  <a:pt x="7150336" y="3795213"/>
                  <a:pt x="7136701" y="3794827"/>
                  <a:pt x="7124411" y="3791563"/>
                </a:cubicBezTo>
                <a:cubicBezTo>
                  <a:pt x="7099253" y="3785033"/>
                  <a:pt x="7074865" y="3775814"/>
                  <a:pt x="7050092" y="3767750"/>
                </a:cubicBezTo>
                <a:cubicBezTo>
                  <a:pt x="7047401" y="3766790"/>
                  <a:pt x="7044138" y="3766598"/>
                  <a:pt x="7041259" y="3766022"/>
                </a:cubicBezTo>
                <a:cubicBezTo>
                  <a:pt x="7024935" y="3762756"/>
                  <a:pt x="7008806" y="3759492"/>
                  <a:pt x="6992479" y="3756611"/>
                </a:cubicBezTo>
                <a:cubicBezTo>
                  <a:pt x="6983647" y="3755075"/>
                  <a:pt x="6974621" y="3754883"/>
                  <a:pt x="6965786" y="3753539"/>
                </a:cubicBezTo>
                <a:cubicBezTo>
                  <a:pt x="6931605" y="3748161"/>
                  <a:pt x="6893965" y="3757188"/>
                  <a:pt x="6864390" y="3733953"/>
                </a:cubicBezTo>
                <a:cubicBezTo>
                  <a:pt x="6845188" y="3718972"/>
                  <a:pt x="6826559" y="3722430"/>
                  <a:pt x="6806012" y="3724734"/>
                </a:cubicBezTo>
                <a:cubicBezTo>
                  <a:pt x="6790457" y="3726462"/>
                  <a:pt x="6774517" y="3725884"/>
                  <a:pt x="6758771" y="3726078"/>
                </a:cubicBezTo>
                <a:cubicBezTo>
                  <a:pt x="6731118" y="3726652"/>
                  <a:pt x="6703464" y="3726846"/>
                  <a:pt x="6675809" y="3727806"/>
                </a:cubicBezTo>
                <a:cubicBezTo>
                  <a:pt x="6666975" y="3728190"/>
                  <a:pt x="6657953" y="3732993"/>
                  <a:pt x="6649308" y="3732225"/>
                </a:cubicBezTo>
                <a:cubicBezTo>
                  <a:pt x="6609365" y="3728574"/>
                  <a:pt x="6569421" y="3722812"/>
                  <a:pt x="6529475" y="3719548"/>
                </a:cubicBezTo>
                <a:cubicBezTo>
                  <a:pt x="6506816" y="3717630"/>
                  <a:pt x="6483579" y="3721276"/>
                  <a:pt x="6461111" y="3718588"/>
                </a:cubicBezTo>
                <a:cubicBezTo>
                  <a:pt x="6435188" y="3715516"/>
                  <a:pt x="6409839" y="3707644"/>
                  <a:pt x="6384104" y="3702841"/>
                </a:cubicBezTo>
                <a:cubicBezTo>
                  <a:pt x="6377000" y="3701497"/>
                  <a:pt x="6369125" y="3703225"/>
                  <a:pt x="6361637" y="3703609"/>
                </a:cubicBezTo>
                <a:cubicBezTo>
                  <a:pt x="6353187" y="3703993"/>
                  <a:pt x="6344928" y="3704761"/>
                  <a:pt x="6336480" y="3704953"/>
                </a:cubicBezTo>
                <a:cubicBezTo>
                  <a:pt x="6310745" y="3705339"/>
                  <a:pt x="6285014" y="3704761"/>
                  <a:pt x="6259279" y="3706108"/>
                </a:cubicBezTo>
                <a:cubicBezTo>
                  <a:pt x="6243533" y="3706876"/>
                  <a:pt x="6227020" y="3714748"/>
                  <a:pt x="6212421" y="3711868"/>
                </a:cubicBezTo>
                <a:cubicBezTo>
                  <a:pt x="6182658" y="3706298"/>
                  <a:pt x="6152891" y="3718780"/>
                  <a:pt x="6123127" y="3708412"/>
                </a:cubicBezTo>
                <a:cubicBezTo>
                  <a:pt x="6113907" y="3705339"/>
                  <a:pt x="6101232" y="3713020"/>
                  <a:pt x="6090095" y="3713404"/>
                </a:cubicBezTo>
                <a:cubicBezTo>
                  <a:pt x="6062249" y="3714364"/>
                  <a:pt x="6034404" y="3714172"/>
                  <a:pt x="6006559" y="3713980"/>
                </a:cubicBezTo>
                <a:cubicBezTo>
                  <a:pt x="5981594" y="3713788"/>
                  <a:pt x="5955667" y="3716476"/>
                  <a:pt x="5931664" y="3711100"/>
                </a:cubicBezTo>
                <a:cubicBezTo>
                  <a:pt x="5906505" y="3705339"/>
                  <a:pt x="5883846" y="3706108"/>
                  <a:pt x="5859457" y="3712636"/>
                </a:cubicBezTo>
                <a:cubicBezTo>
                  <a:pt x="5842749" y="3717052"/>
                  <a:pt x="5825082" y="3717630"/>
                  <a:pt x="5807800" y="3718972"/>
                </a:cubicBezTo>
                <a:cubicBezTo>
                  <a:pt x="5789173" y="3720508"/>
                  <a:pt x="5768624" y="3716476"/>
                  <a:pt x="5751725" y="3722812"/>
                </a:cubicBezTo>
                <a:cubicBezTo>
                  <a:pt x="5701409" y="3741633"/>
                  <a:pt x="5649751" y="3745665"/>
                  <a:pt x="5597135" y="3745665"/>
                </a:cubicBezTo>
                <a:cubicBezTo>
                  <a:pt x="5587530" y="3745665"/>
                  <a:pt x="5577737" y="3742979"/>
                  <a:pt x="5568522" y="3740097"/>
                </a:cubicBezTo>
                <a:cubicBezTo>
                  <a:pt x="5514748" y="3722812"/>
                  <a:pt x="5460785" y="3724348"/>
                  <a:pt x="5406055" y="3734911"/>
                </a:cubicBezTo>
                <a:cubicBezTo>
                  <a:pt x="5394725" y="3737217"/>
                  <a:pt x="5382052" y="3737601"/>
                  <a:pt x="5370722" y="3735297"/>
                </a:cubicBezTo>
                <a:cubicBezTo>
                  <a:pt x="5338843" y="3728574"/>
                  <a:pt x="5307923" y="3717436"/>
                  <a:pt x="5275854" y="3712636"/>
                </a:cubicBezTo>
                <a:cubicBezTo>
                  <a:pt x="5222853" y="3704761"/>
                  <a:pt x="5176956" y="3731262"/>
                  <a:pt x="5129523" y="3748547"/>
                </a:cubicBezTo>
                <a:cubicBezTo>
                  <a:pt x="5084393" y="3764870"/>
                  <a:pt x="5045986" y="3801741"/>
                  <a:pt x="4992598" y="3793483"/>
                </a:cubicBezTo>
                <a:cubicBezTo>
                  <a:pt x="4987223" y="3792715"/>
                  <a:pt x="4981269" y="3797899"/>
                  <a:pt x="4975315" y="3799245"/>
                </a:cubicBezTo>
                <a:cubicBezTo>
                  <a:pt x="4958992" y="3802893"/>
                  <a:pt x="4942670" y="3807309"/>
                  <a:pt x="4926153" y="3809040"/>
                </a:cubicBezTo>
                <a:cubicBezTo>
                  <a:pt x="4905990" y="3811344"/>
                  <a:pt x="4885441" y="3810576"/>
                  <a:pt x="4865279" y="3812496"/>
                </a:cubicBezTo>
                <a:cubicBezTo>
                  <a:pt x="4839352" y="3814800"/>
                  <a:pt x="4813813" y="3820944"/>
                  <a:pt x="4788077" y="3820944"/>
                </a:cubicBezTo>
                <a:cubicBezTo>
                  <a:pt x="4767337" y="3820944"/>
                  <a:pt x="4746790" y="3813840"/>
                  <a:pt x="4726243" y="3810382"/>
                </a:cubicBezTo>
                <a:cubicBezTo>
                  <a:pt x="4697244" y="3805581"/>
                  <a:pt x="4665364" y="3806925"/>
                  <a:pt x="4639824" y="3794635"/>
                </a:cubicBezTo>
                <a:cubicBezTo>
                  <a:pt x="4612556" y="3781576"/>
                  <a:pt x="4586629" y="3775624"/>
                  <a:pt x="4558401" y="3779656"/>
                </a:cubicBezTo>
                <a:cubicBezTo>
                  <a:pt x="4548990" y="3781000"/>
                  <a:pt x="4536892" y="3789067"/>
                  <a:pt x="4532667" y="3797323"/>
                </a:cubicBezTo>
                <a:cubicBezTo>
                  <a:pt x="4523257" y="3815760"/>
                  <a:pt x="4510393" y="3819026"/>
                  <a:pt x="4492916" y="3812686"/>
                </a:cubicBezTo>
                <a:cubicBezTo>
                  <a:pt x="4477745" y="3807309"/>
                  <a:pt x="4459117" y="3804621"/>
                  <a:pt x="4448748" y="3794251"/>
                </a:cubicBezTo>
                <a:cubicBezTo>
                  <a:pt x="4419365" y="3764870"/>
                  <a:pt x="4381917" y="3763910"/>
                  <a:pt x="4345430" y="3756037"/>
                </a:cubicBezTo>
                <a:cubicBezTo>
                  <a:pt x="4323158" y="3751233"/>
                  <a:pt x="4302414" y="3751043"/>
                  <a:pt x="4280138" y="3754307"/>
                </a:cubicBezTo>
                <a:cubicBezTo>
                  <a:pt x="4231745" y="3761606"/>
                  <a:pt x="4184696" y="3751233"/>
                  <a:pt x="4138222" y="3737985"/>
                </a:cubicBezTo>
                <a:cubicBezTo>
                  <a:pt x="4107495" y="3729150"/>
                  <a:pt x="4076002" y="3723774"/>
                  <a:pt x="4045468" y="3714748"/>
                </a:cubicBezTo>
                <a:cubicBezTo>
                  <a:pt x="4022615" y="3707836"/>
                  <a:pt x="3999765" y="3699577"/>
                  <a:pt x="3978834" y="3688439"/>
                </a:cubicBezTo>
                <a:cubicBezTo>
                  <a:pt x="3948489" y="3672114"/>
                  <a:pt x="3921990" y="3647533"/>
                  <a:pt x="3883388" y="3654063"/>
                </a:cubicBezTo>
                <a:cubicBezTo>
                  <a:pt x="3849397" y="3659824"/>
                  <a:pt x="3818673" y="3647727"/>
                  <a:pt x="3787562" y="3636205"/>
                </a:cubicBezTo>
                <a:cubicBezTo>
                  <a:pt x="3764709" y="3627754"/>
                  <a:pt x="3741860" y="3619112"/>
                  <a:pt x="3718236" y="3613736"/>
                </a:cubicBezTo>
                <a:cubicBezTo>
                  <a:pt x="3690198" y="3607398"/>
                  <a:pt x="3658511" y="3610088"/>
                  <a:pt x="3633546" y="3598371"/>
                </a:cubicBezTo>
                <a:cubicBezTo>
                  <a:pt x="3607429" y="3586081"/>
                  <a:pt x="3585730" y="3594339"/>
                  <a:pt x="3562493" y="3597797"/>
                </a:cubicBezTo>
                <a:cubicBezTo>
                  <a:pt x="3525430" y="3603173"/>
                  <a:pt x="3488557" y="3613160"/>
                  <a:pt x="3451111" y="3600485"/>
                </a:cubicBezTo>
                <a:cubicBezTo>
                  <a:pt x="3405599" y="3585123"/>
                  <a:pt x="3360470" y="3568608"/>
                  <a:pt x="3314766" y="3554014"/>
                </a:cubicBezTo>
                <a:cubicBezTo>
                  <a:pt x="3297095" y="3548441"/>
                  <a:pt x="3278088" y="3546137"/>
                  <a:pt x="3259650" y="3543641"/>
                </a:cubicBezTo>
                <a:cubicBezTo>
                  <a:pt x="3242177" y="3541529"/>
                  <a:pt x="3221244" y="3546905"/>
                  <a:pt x="3207800" y="3538841"/>
                </a:cubicBezTo>
                <a:cubicBezTo>
                  <a:pt x="3173232" y="3518102"/>
                  <a:pt x="3137707" y="3507924"/>
                  <a:pt x="3097761" y="3507924"/>
                </a:cubicBezTo>
                <a:cubicBezTo>
                  <a:pt x="3082781" y="3507924"/>
                  <a:pt x="3068186" y="3499281"/>
                  <a:pt x="3053018" y="3497743"/>
                </a:cubicBezTo>
                <a:cubicBezTo>
                  <a:pt x="3032275" y="3495825"/>
                  <a:pt x="3008462" y="3490639"/>
                  <a:pt x="2990411" y="3497937"/>
                </a:cubicBezTo>
                <a:cubicBezTo>
                  <a:pt x="2947971" y="3515220"/>
                  <a:pt x="2913598" y="3500817"/>
                  <a:pt x="2876535" y="3483727"/>
                </a:cubicBezTo>
                <a:cubicBezTo>
                  <a:pt x="2840045" y="3466826"/>
                  <a:pt x="2801638" y="3453386"/>
                  <a:pt x="2762848" y="3442245"/>
                </a:cubicBezTo>
                <a:cubicBezTo>
                  <a:pt x="2748254" y="3438213"/>
                  <a:pt x="2730779" y="3444935"/>
                  <a:pt x="2714647" y="3446277"/>
                </a:cubicBezTo>
                <a:cubicBezTo>
                  <a:pt x="2708884" y="3446663"/>
                  <a:pt x="2702546" y="3447239"/>
                  <a:pt x="2697364" y="3445319"/>
                </a:cubicBezTo>
                <a:cubicBezTo>
                  <a:pt x="2647242" y="3426883"/>
                  <a:pt x="2596350" y="3412864"/>
                  <a:pt x="2542006" y="3422464"/>
                </a:cubicBezTo>
                <a:cubicBezTo>
                  <a:pt x="2537013" y="3423426"/>
                  <a:pt x="2531443" y="3421314"/>
                  <a:pt x="2526449" y="3419970"/>
                </a:cubicBezTo>
                <a:cubicBezTo>
                  <a:pt x="2502060" y="3413056"/>
                  <a:pt x="2478247" y="3402110"/>
                  <a:pt x="2453476" y="3399614"/>
                </a:cubicBezTo>
                <a:cubicBezTo>
                  <a:pt x="2392408" y="3393469"/>
                  <a:pt x="2330957" y="3390971"/>
                  <a:pt x="2269501" y="3386939"/>
                </a:cubicBezTo>
                <a:cubicBezTo>
                  <a:pt x="2265661" y="3386747"/>
                  <a:pt x="2261629" y="3386747"/>
                  <a:pt x="2258173" y="3385403"/>
                </a:cubicBezTo>
                <a:cubicBezTo>
                  <a:pt x="2235512" y="3377145"/>
                  <a:pt x="2215733" y="3379835"/>
                  <a:pt x="2196526" y="3395579"/>
                </a:cubicBezTo>
                <a:cubicBezTo>
                  <a:pt x="2188078" y="3402494"/>
                  <a:pt x="2176555" y="3406142"/>
                  <a:pt x="2165995" y="3409984"/>
                </a:cubicBezTo>
                <a:cubicBezTo>
                  <a:pt x="2150438" y="3415746"/>
                  <a:pt x="2134500" y="3421314"/>
                  <a:pt x="2118369" y="3424963"/>
                </a:cubicBezTo>
                <a:cubicBezTo>
                  <a:pt x="2102428" y="3428419"/>
                  <a:pt x="2085338" y="3433219"/>
                  <a:pt x="2069975" y="3430533"/>
                </a:cubicBezTo>
                <a:cubicBezTo>
                  <a:pt x="2042322" y="3425731"/>
                  <a:pt x="2016011" y="3414978"/>
                  <a:pt x="1988742" y="3407870"/>
                </a:cubicBezTo>
                <a:cubicBezTo>
                  <a:pt x="1979334" y="3405374"/>
                  <a:pt x="1968961" y="3405760"/>
                  <a:pt x="1959169" y="3405566"/>
                </a:cubicBezTo>
                <a:cubicBezTo>
                  <a:pt x="1936700" y="3404992"/>
                  <a:pt x="1913655" y="3410560"/>
                  <a:pt x="1893300" y="3394621"/>
                </a:cubicBezTo>
                <a:cubicBezTo>
                  <a:pt x="1874482" y="3379643"/>
                  <a:pt x="1855467" y="3384057"/>
                  <a:pt x="1835688" y="3395389"/>
                </a:cubicBezTo>
                <a:cubicBezTo>
                  <a:pt x="1821477" y="3403456"/>
                  <a:pt x="1805349" y="3409792"/>
                  <a:pt x="1789408" y="3412864"/>
                </a:cubicBezTo>
                <a:cubicBezTo>
                  <a:pt x="1767515" y="3417088"/>
                  <a:pt x="1745815" y="3418818"/>
                  <a:pt x="1722194" y="3416320"/>
                </a:cubicBezTo>
                <a:cubicBezTo>
                  <a:pt x="1705487" y="3414592"/>
                  <a:pt x="1691850" y="3413824"/>
                  <a:pt x="1678792" y="3403646"/>
                </a:cubicBezTo>
                <a:cubicBezTo>
                  <a:pt x="1676682" y="3402110"/>
                  <a:pt x="1672842" y="3401726"/>
                  <a:pt x="1669960" y="3401920"/>
                </a:cubicBezTo>
                <a:cubicBezTo>
                  <a:pt x="1632128" y="3405184"/>
                  <a:pt x="1594681" y="3403456"/>
                  <a:pt x="1556465" y="3401150"/>
                </a:cubicBezTo>
                <a:cubicBezTo>
                  <a:pt x="1507881" y="3398077"/>
                  <a:pt x="1456797" y="3407102"/>
                  <a:pt x="1414742" y="3439365"/>
                </a:cubicBezTo>
                <a:cubicBezTo>
                  <a:pt x="1408597" y="3444167"/>
                  <a:pt x="1399379" y="3446277"/>
                  <a:pt x="1391313" y="3447431"/>
                </a:cubicBezTo>
                <a:cubicBezTo>
                  <a:pt x="1353289" y="3452424"/>
                  <a:pt x="1315074" y="3455882"/>
                  <a:pt x="1277050" y="3461450"/>
                </a:cubicBezTo>
                <a:cubicBezTo>
                  <a:pt x="1256309" y="3464522"/>
                  <a:pt x="1234609" y="3467212"/>
                  <a:pt x="1215792" y="3475661"/>
                </a:cubicBezTo>
                <a:cubicBezTo>
                  <a:pt x="1197357" y="3483917"/>
                  <a:pt x="1182567" y="3493711"/>
                  <a:pt x="1171622" y="3476429"/>
                </a:cubicBezTo>
                <a:cubicBezTo>
                  <a:pt x="1152035" y="3485647"/>
                  <a:pt x="1134940" y="3493329"/>
                  <a:pt x="1118238" y="3501586"/>
                </a:cubicBezTo>
                <a:cubicBezTo>
                  <a:pt x="1112090" y="3504658"/>
                  <a:pt x="1106906" y="3509652"/>
                  <a:pt x="1100759" y="3512532"/>
                </a:cubicBezTo>
                <a:cubicBezTo>
                  <a:pt x="1094229" y="3515606"/>
                  <a:pt x="1086933" y="3517524"/>
                  <a:pt x="1079829" y="3519060"/>
                </a:cubicBezTo>
                <a:cubicBezTo>
                  <a:pt x="1048141" y="3525974"/>
                  <a:pt x="1016454" y="3532311"/>
                  <a:pt x="984963" y="3539801"/>
                </a:cubicBezTo>
                <a:cubicBezTo>
                  <a:pt x="978814" y="3541337"/>
                  <a:pt x="973630" y="3547483"/>
                  <a:pt x="968060" y="3551515"/>
                </a:cubicBezTo>
                <a:cubicBezTo>
                  <a:pt x="964412" y="3554204"/>
                  <a:pt x="960764" y="3558236"/>
                  <a:pt x="956730" y="3558814"/>
                </a:cubicBezTo>
                <a:cubicBezTo>
                  <a:pt x="926004" y="3563422"/>
                  <a:pt x="895471" y="3568800"/>
                  <a:pt x="864554" y="3571104"/>
                </a:cubicBezTo>
                <a:cubicBezTo>
                  <a:pt x="838629" y="3573022"/>
                  <a:pt x="813662" y="3572448"/>
                  <a:pt x="806942" y="3605862"/>
                </a:cubicBezTo>
                <a:cubicBezTo>
                  <a:pt x="805790" y="3611624"/>
                  <a:pt x="797532" y="3617770"/>
                  <a:pt x="791197" y="3620648"/>
                </a:cubicBezTo>
                <a:cubicBezTo>
                  <a:pt x="773144" y="3628906"/>
                  <a:pt x="753938" y="3634475"/>
                  <a:pt x="736079" y="3642925"/>
                </a:cubicBezTo>
                <a:cubicBezTo>
                  <a:pt x="677509" y="3671154"/>
                  <a:pt x="616250" y="3689015"/>
                  <a:pt x="550764" y="3685751"/>
                </a:cubicBezTo>
                <a:cubicBezTo>
                  <a:pt x="530409" y="3684791"/>
                  <a:pt x="510628" y="3674418"/>
                  <a:pt x="497762" y="3670578"/>
                </a:cubicBezTo>
                <a:cubicBezTo>
                  <a:pt x="460700" y="3685751"/>
                  <a:pt x="429589" y="3700345"/>
                  <a:pt x="397134" y="3711290"/>
                </a:cubicBezTo>
                <a:cubicBezTo>
                  <a:pt x="368521" y="3721084"/>
                  <a:pt x="338562" y="3727230"/>
                  <a:pt x="309178" y="3734335"/>
                </a:cubicBezTo>
                <a:cubicBezTo>
                  <a:pt x="298424" y="3737025"/>
                  <a:pt x="287479" y="3738561"/>
                  <a:pt x="276533" y="3739905"/>
                </a:cubicBezTo>
                <a:cubicBezTo>
                  <a:pt x="242352" y="3744129"/>
                  <a:pt x="206632" y="3733953"/>
                  <a:pt x="173219" y="3750083"/>
                </a:cubicBezTo>
                <a:cubicBezTo>
                  <a:pt x="155742" y="3758534"/>
                  <a:pt x="138458" y="3768710"/>
                  <a:pt x="120023" y="3773128"/>
                </a:cubicBezTo>
                <a:cubicBezTo>
                  <a:pt x="100244" y="3777928"/>
                  <a:pt x="80895" y="3785419"/>
                  <a:pt x="61139" y="3790771"/>
                </a:cubicBezTo>
                <a:lnTo>
                  <a:pt x="0" y="3795581"/>
                </a:lnTo>
                <a:lnTo>
                  <a:pt x="0" y="3082393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027D562-8F7E-478A-942E-D959A950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8A28C56-2619-47F0-B448-9D145309B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" y="965747"/>
            <a:ext cx="12191524" cy="2821422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983665-2C21-4A0D-BDFC-D4E06F54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4351322"/>
            <a:ext cx="4781550" cy="1744678"/>
          </a:xfrm>
        </p:spPr>
        <p:txBody>
          <a:bodyPr>
            <a:normAutofit/>
          </a:bodyPr>
          <a:lstStyle/>
          <a:p>
            <a:r>
              <a:rPr lang="ru-RU" sz="2400"/>
              <a:t>В ходе этой лабораторной работы я приобрел практические навыки работы с именованными каналами.</a:t>
            </a:r>
          </a:p>
        </p:txBody>
      </p:sp>
    </p:spTree>
    <p:extLst>
      <p:ext uri="{BB962C8B-B14F-4D97-AF65-F5344CB8AC3E}">
        <p14:creationId xmlns:p14="http://schemas.microsoft.com/office/powerpoint/2010/main" val="23464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52B30-89CD-47FC-92D0-D443C7EE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885825"/>
            <a:ext cx="3810001" cy="1901824"/>
          </a:xfrm>
        </p:spPr>
        <p:txBody>
          <a:bodyPr anchor="b">
            <a:normAutofit/>
          </a:bodyPr>
          <a:lstStyle/>
          <a:p>
            <a:r>
              <a:rPr lang="en-US" sz="3400" err="1"/>
              <a:t>Цель</a:t>
            </a:r>
            <a:r>
              <a:rPr lang="en-US" sz="3400"/>
              <a:t> </a:t>
            </a:r>
            <a:r>
              <a:rPr lang="en-US" sz="3400" err="1"/>
              <a:t>выполнения</a:t>
            </a:r>
            <a:r>
              <a:rPr lang="en-US" sz="3400"/>
              <a:t> </a:t>
            </a:r>
            <a:r>
              <a:rPr lang="en-US" sz="3400" err="1"/>
              <a:t>лабораторной</a:t>
            </a:r>
            <a:r>
              <a:rPr lang="en-US" sz="3400"/>
              <a:t> </a:t>
            </a:r>
            <a:r>
              <a:rPr lang="en-US" sz="3400" err="1"/>
              <a:t>работы</a:t>
            </a:r>
            <a:r>
              <a:rPr lang="en-US" sz="3400"/>
              <a:t> </a:t>
            </a:r>
            <a:endParaRPr lang="ru-RU" sz="3400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AE069C0-BDFB-497B-AF69-8C8286CF8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90461"/>
            <a:ext cx="6095047" cy="387707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0E22C3E-3593-404D-AEF7-0DDB88D57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3047999"/>
            <a:ext cx="3810000" cy="3048001"/>
          </a:xfrm>
        </p:spPr>
        <p:txBody>
          <a:bodyPr>
            <a:normAutofit/>
          </a:bodyPr>
          <a:lstStyle/>
          <a:p>
            <a:r>
              <a:rPr lang="ru-RU" dirty="0"/>
              <a:t>Приобретение практических навыков работы с именованными каналами.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23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5A1CA-160F-46CD-B7BD-E707DA8F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Задачи выполнения лабораторной работы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AD06B323-789A-4E00-9CFC-76566A351A9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9767662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845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B899B-AF40-4D43-AC0A-59ABBA85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Результаты</a:t>
            </a:r>
            <a:r>
              <a:rPr lang="en-US" dirty="0"/>
              <a:t> </a:t>
            </a:r>
            <a:r>
              <a:rPr lang="en-US" dirty="0" err="1"/>
              <a:t>выполнения</a:t>
            </a:r>
            <a:r>
              <a:rPr lang="en-US" dirty="0"/>
              <a:t> </a:t>
            </a:r>
            <a:r>
              <a:rPr lang="en-US" dirty="0" err="1"/>
              <a:t>лабораторной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3EFEFC-9A7E-4869-927E-5AD741E9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Результаты</a:t>
            </a:r>
            <a:r>
              <a:rPr lang="en-US" dirty="0"/>
              <a:t> </a:t>
            </a:r>
            <a:r>
              <a:rPr lang="en-US" dirty="0" err="1"/>
              <a:t>выполнения</a:t>
            </a:r>
            <a:r>
              <a:rPr lang="en-US" dirty="0"/>
              <a:t> </a:t>
            </a:r>
            <a:r>
              <a:rPr lang="en-US" dirty="0" err="1"/>
              <a:t>лабораторной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88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CBFD2C7-4EED-4D48-8A8F-66B0695E1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76374"/>
            <a:ext cx="10668000" cy="3048001"/>
          </a:xfrm>
        </p:spPr>
        <p:txBody>
          <a:bodyPr>
            <a:normAutofit/>
          </a:bodyPr>
          <a:lstStyle/>
          <a:p>
            <a:r>
              <a:rPr lang="ru-RU" sz="9600" dirty="0"/>
              <a:t>Спасибо за внимания</a:t>
            </a:r>
          </a:p>
        </p:txBody>
      </p:sp>
    </p:spTree>
    <p:extLst>
      <p:ext uri="{BB962C8B-B14F-4D97-AF65-F5344CB8AC3E}">
        <p14:creationId xmlns:p14="http://schemas.microsoft.com/office/powerpoint/2010/main" val="4034734029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RightStep">
      <a:dk1>
        <a:srgbClr val="000000"/>
      </a:dk1>
      <a:lt1>
        <a:srgbClr val="FFFFFF"/>
      </a:lt1>
      <a:dk2>
        <a:srgbClr val="241B2F"/>
      </a:dk2>
      <a:lt2>
        <a:srgbClr val="F3F1F0"/>
      </a:lt2>
      <a:accent1>
        <a:srgbClr val="25AECE"/>
      </a:accent1>
      <a:accent2>
        <a:srgbClr val="1763D5"/>
      </a:accent2>
      <a:accent3>
        <a:srgbClr val="2F2CE7"/>
      </a:accent3>
      <a:accent4>
        <a:srgbClr val="6A17D5"/>
      </a:accent4>
      <a:accent5>
        <a:srgbClr val="CB29E7"/>
      </a:accent5>
      <a:accent6>
        <a:srgbClr val="D517A2"/>
      </a:accent6>
      <a:hlink>
        <a:srgbClr val="BF573F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6</TotalTime>
  <Words>155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Verdana Pro</vt:lpstr>
      <vt:lpstr>Verdana Pro Cond SemiBold</vt:lpstr>
      <vt:lpstr>TornVTI</vt:lpstr>
      <vt:lpstr>Именованные каналы</vt:lpstr>
      <vt:lpstr>Прагматика выполнения лабораторной работы </vt:lpstr>
      <vt:lpstr>Цель выполнения лабораторной работы </vt:lpstr>
      <vt:lpstr>Задачи выполнения лабораторной работы </vt:lpstr>
      <vt:lpstr>Результаты выполнения лабораторной работы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Текстовой редактор vi</dc:title>
  <dc:creator>Fernando Leon</dc:creator>
  <cp:lastModifiedBy>Fernando Leon</cp:lastModifiedBy>
  <cp:revision>2</cp:revision>
  <dcterms:created xsi:type="dcterms:W3CDTF">2021-06-12T01:53:33Z</dcterms:created>
  <dcterms:modified xsi:type="dcterms:W3CDTF">2021-06-15T21:37:59Z</dcterms:modified>
</cp:coreProperties>
</file>