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8025-112C-4132-9446-3859A88D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ru-RU" sz="4600"/>
              <a:t>Текстовой редактор </a:t>
            </a:r>
            <a:r>
              <a:rPr lang="en-US" sz="4600"/>
              <a:t>vi</a:t>
            </a:r>
            <a:endParaRPr lang="ru-RU" sz="4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450F7-075F-4E58-89F7-15AA8863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Леон Атупанья Хосе Фернандо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8A9A8-DB17-45B7-965F-E63EE384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7" r="13480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1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9744A-1817-41F8-AA19-2F5686C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 sz="3400" err="1"/>
              <a:t>Прагматика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888ECA-0830-4A8D-95DE-0DABF8B18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b="40635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83665-2C21-4A0D-BDFC-D4E06F5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1744678"/>
          </a:xfrm>
        </p:spPr>
        <p:txBody>
          <a:bodyPr>
            <a:normAutofit/>
          </a:bodyPr>
          <a:lstStyle/>
          <a:p>
            <a:r>
              <a:rPr lang="ru-RU" sz="2000"/>
              <a:t>В ходе этой лабораторной работы я познакомился с операционной системой </a:t>
            </a:r>
            <a:r>
              <a:rPr lang="ru-RU" sz="2000" err="1"/>
              <a:t>Linux</a:t>
            </a:r>
            <a:r>
              <a:rPr lang="ru-RU" sz="2000"/>
              <a:t> и получил практические навыки работы с редактором </a:t>
            </a:r>
            <a:r>
              <a:rPr lang="ru-RU" sz="2000" err="1"/>
              <a:t>vi</a:t>
            </a:r>
            <a:r>
              <a:rPr lang="ru-RU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4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2B30-89CD-47FC-92D0-D443C7EE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 sz="3400" err="1"/>
              <a:t>Цель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94307E-558C-4D1A-BA81-851DFA08D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81" b="-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22C3E-3593-404D-AEF7-0DDB88D5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1744678"/>
          </a:xfrm>
        </p:spPr>
        <p:txBody>
          <a:bodyPr>
            <a:normAutofit/>
          </a:bodyPr>
          <a:lstStyle/>
          <a:p>
            <a:r>
              <a:rPr lang="ru-RU" sz="2000"/>
              <a:t>Познакомьтесь с операционной системой </a:t>
            </a:r>
            <a:r>
              <a:rPr lang="ru-RU" sz="2000" err="1"/>
              <a:t>Linux</a:t>
            </a:r>
            <a:r>
              <a:rPr lang="ru-RU" sz="2000"/>
              <a:t>. Получите практические навыки с редактором </a:t>
            </a:r>
            <a:r>
              <a:rPr lang="ru-RU" sz="2000" err="1"/>
              <a:t>vi</a:t>
            </a:r>
            <a:r>
              <a:rPr lang="ru-RU" sz="2000"/>
              <a:t>, установленным по умолчанию практически во всех дистрибутивах.</a:t>
            </a:r>
          </a:p>
        </p:txBody>
      </p:sp>
    </p:spTree>
    <p:extLst>
      <p:ext uri="{BB962C8B-B14F-4D97-AF65-F5344CB8AC3E}">
        <p14:creationId xmlns:p14="http://schemas.microsoft.com/office/powerpoint/2010/main" val="81823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1CA-160F-46CD-B7BD-E707DA8F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выполнения лабораторной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6D6BC-95A8-41D2-B265-E9BA4E3A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3048000"/>
            <a:ext cx="4829175" cy="3295650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1. Создайте каталог с именем ~/</a:t>
            </a:r>
            <a:r>
              <a:rPr lang="ru-RU" dirty="0" err="1"/>
              <a:t>work</a:t>
            </a:r>
            <a:r>
              <a:rPr lang="ru-RU" dirty="0"/>
              <a:t>/</a:t>
            </a:r>
            <a:r>
              <a:rPr lang="ru-RU" dirty="0" err="1"/>
              <a:t>os</a:t>
            </a:r>
            <a:r>
              <a:rPr lang="ru-RU" dirty="0"/>
              <a:t>/lab06.</a:t>
            </a:r>
          </a:p>
          <a:p>
            <a:r>
              <a:rPr lang="ru-RU" dirty="0"/>
              <a:t>2. Перейдите во вновь созданный каталог. </a:t>
            </a:r>
          </a:p>
          <a:p>
            <a:r>
              <a:rPr lang="ru-RU" dirty="0"/>
              <a:t>3. Вызовите </a:t>
            </a:r>
            <a:r>
              <a:rPr lang="ru-RU" dirty="0" err="1"/>
              <a:t>vi</a:t>
            </a:r>
            <a:r>
              <a:rPr lang="ru-RU" dirty="0"/>
              <a:t> и создайте файл hello.sh </a:t>
            </a:r>
            <a:r>
              <a:rPr lang="ru-RU" dirty="0" err="1"/>
              <a:t>vi</a:t>
            </a:r>
            <a:r>
              <a:rPr lang="ru-RU" dirty="0"/>
              <a:t> hello.sh</a:t>
            </a:r>
          </a:p>
          <a:p>
            <a:r>
              <a:rPr lang="ru-RU" dirty="0"/>
              <a:t>4. Нажмите клавишу i и вводите следующий текст</a:t>
            </a:r>
          </a:p>
          <a:p>
            <a:r>
              <a:rPr lang="ru-RU" dirty="0"/>
              <a:t>5. Нажмите клавишу </a:t>
            </a:r>
            <a:r>
              <a:rPr lang="ru-RU" dirty="0" err="1"/>
              <a:t>Esc</a:t>
            </a:r>
            <a:r>
              <a:rPr lang="ru-RU" dirty="0"/>
              <a:t> для перехода в командный режим после завершения ввода текста.</a:t>
            </a:r>
          </a:p>
          <a:p>
            <a:r>
              <a:rPr lang="ru-RU" dirty="0"/>
              <a:t>6. Нажмите : для перехода в режим последней строки и внизу вашего экрана появится приглашение в виде двоеточия</a:t>
            </a:r>
          </a:p>
          <a:p>
            <a:r>
              <a:rPr lang="ru-RU" dirty="0"/>
              <a:t>7. Нажмите w (записать) и q (выйти), а затем нажмите клавишу </a:t>
            </a:r>
            <a:r>
              <a:rPr lang="ru-RU" dirty="0" err="1"/>
              <a:t>Enter</a:t>
            </a:r>
            <a:r>
              <a:rPr lang="ru-RU" dirty="0"/>
              <a:t> для сохранения вашего текста и завершения работы.</a:t>
            </a:r>
          </a:p>
          <a:p>
            <a:r>
              <a:rPr lang="ru-RU" dirty="0"/>
              <a:t>8. Сделайте файл исполняемым </a:t>
            </a:r>
            <a:r>
              <a:rPr lang="ru-RU" dirty="0" err="1"/>
              <a:t>chmod</a:t>
            </a:r>
            <a:r>
              <a:rPr lang="ru-RU" dirty="0"/>
              <a:t> +x hello.sh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2A1D6-0981-4445-9F1C-60BB16664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7875" y="2787649"/>
            <a:ext cx="5143500" cy="3698876"/>
          </a:xfrm>
        </p:spPr>
        <p:txBody>
          <a:bodyPr>
            <a:normAutofit fontScale="40000" lnSpcReduction="20000"/>
          </a:bodyPr>
          <a:lstStyle/>
          <a:p>
            <a:r>
              <a:rPr lang="ru-RU" dirty="0"/>
              <a:t>1. Вызовите </a:t>
            </a:r>
            <a:r>
              <a:rPr lang="ru-RU" dirty="0" err="1"/>
              <a:t>vi</a:t>
            </a:r>
            <a:r>
              <a:rPr lang="ru-RU" dirty="0"/>
              <a:t> на редактирование файла</a:t>
            </a:r>
          </a:p>
          <a:p>
            <a:r>
              <a:rPr lang="ru-RU" dirty="0" err="1"/>
              <a:t>vi</a:t>
            </a:r>
            <a:r>
              <a:rPr lang="ru-RU" dirty="0"/>
              <a:t> ~/work/os/lab06/hello.sh</a:t>
            </a:r>
          </a:p>
          <a:p>
            <a:r>
              <a:rPr lang="ru-RU" dirty="0"/>
              <a:t>2. Установите курсор в конец слова HELL второй строки.</a:t>
            </a:r>
          </a:p>
          <a:p>
            <a:r>
              <a:rPr lang="ru-RU" dirty="0"/>
              <a:t>3. Перейдите в режим вставки и замените на HELLO. Нажмите </a:t>
            </a:r>
            <a:r>
              <a:rPr lang="ru-RU" dirty="0" err="1"/>
              <a:t>Esc</a:t>
            </a:r>
            <a:r>
              <a:rPr lang="ru-RU" dirty="0"/>
              <a:t> для возврата в командный режим</a:t>
            </a:r>
          </a:p>
          <a:p>
            <a:r>
              <a:rPr lang="ru-RU" dirty="0"/>
              <a:t>4. Установите курсор на четвертую строку и сотрите слово LOCAL.</a:t>
            </a:r>
          </a:p>
          <a:p>
            <a:r>
              <a:rPr lang="ru-RU" dirty="0"/>
              <a:t>5. Перейдите в режим вставки и наберите следующий текст: </a:t>
            </a:r>
            <a:r>
              <a:rPr lang="ru-RU" dirty="0" err="1"/>
              <a:t>local</a:t>
            </a:r>
            <a:r>
              <a:rPr lang="ru-RU" dirty="0"/>
              <a:t>, нажмите </a:t>
            </a:r>
            <a:r>
              <a:rPr lang="ru-RU" dirty="0" err="1"/>
              <a:t>Esc</a:t>
            </a:r>
            <a:r>
              <a:rPr lang="ru-RU" dirty="0"/>
              <a:t> для возврата в командный режим</a:t>
            </a:r>
          </a:p>
          <a:p>
            <a:r>
              <a:rPr lang="ru-RU" dirty="0"/>
              <a:t>6. Установите курсор на последней строке файла. Вставьте после неё строку, содержащую следующий текст: </a:t>
            </a:r>
            <a:r>
              <a:rPr lang="ru-RU" dirty="0" err="1"/>
              <a:t>echo</a:t>
            </a:r>
            <a:r>
              <a:rPr lang="ru-RU" dirty="0"/>
              <a:t> $HELLO</a:t>
            </a:r>
          </a:p>
          <a:p>
            <a:r>
              <a:rPr lang="ru-RU" dirty="0"/>
              <a:t>7. Нажмите </a:t>
            </a:r>
            <a:r>
              <a:rPr lang="ru-RU" dirty="0" err="1"/>
              <a:t>Esc</a:t>
            </a:r>
            <a:r>
              <a:rPr lang="ru-RU" dirty="0"/>
              <a:t> для перехода в командный режим</a:t>
            </a:r>
          </a:p>
          <a:p>
            <a:r>
              <a:rPr lang="ru-RU" dirty="0"/>
              <a:t>8. Удалите последнюю строку</a:t>
            </a:r>
          </a:p>
          <a:p>
            <a:r>
              <a:rPr lang="ru-RU" dirty="0"/>
              <a:t>9. Введите команду отмены изменений u для отмены последней команды</a:t>
            </a:r>
          </a:p>
          <a:p>
            <a:r>
              <a:rPr lang="ru-RU" dirty="0"/>
              <a:t>10. Введите символ : для перехода в режим последней строки. Запишите произведённые изменения и выйдите из </a:t>
            </a:r>
            <a:r>
              <a:rPr lang="ru-RU" dirty="0" err="1"/>
              <a:t>vi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4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899B-AF40-4D43-AC0A-59ABBA8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EFEFC-9A7E-4869-927E-5AD741E9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8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BFD2C7-4EED-4D48-8A8F-66B0695E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6374"/>
            <a:ext cx="10668000" cy="3048001"/>
          </a:xfrm>
        </p:spPr>
        <p:txBody>
          <a:bodyPr>
            <a:normAutofit/>
          </a:bodyPr>
          <a:lstStyle/>
          <a:p>
            <a:r>
              <a:rPr lang="ru-RU" sz="9600" dirty="0"/>
              <a:t>Спасибо за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403473402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</TotalTime>
  <Words>330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Текстовой редактор vi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vi</dc:title>
  <dc:creator>Fernando Leon</dc:creator>
  <cp:lastModifiedBy>Fernando Leon</cp:lastModifiedBy>
  <cp:revision>1</cp:revision>
  <dcterms:created xsi:type="dcterms:W3CDTF">2021-06-12T01:53:33Z</dcterms:created>
  <dcterms:modified xsi:type="dcterms:W3CDTF">2021-06-12T01:58:20Z</dcterms:modified>
</cp:coreProperties>
</file>