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7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5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9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2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2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1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5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0329-E870-4721-8D24-522F642CDCE8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1631-1B46-406C-8351-874DC86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26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90970-4BB0-44AD-B3AC-2EACB4B4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accent1"/>
                </a:solidFill>
              </a:rPr>
              <a:t>Леон Атупанья Хосе Фернандо </a:t>
            </a:r>
          </a:p>
          <a:p>
            <a:r>
              <a:rPr lang="ru-RU">
                <a:solidFill>
                  <a:schemeClr val="accent1"/>
                </a:solidFill>
              </a:rPr>
              <a:t>НПМ-02-20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507C-629A-405A-AF32-605D12C7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Средства, применяемые при разработке программного обеспечения в ОС типа UNIX/</a:t>
            </a:r>
            <a:r>
              <a:rPr lang="ru-RU" sz="4000" dirty="0" err="1"/>
              <a:t>Linux</a:t>
            </a:r>
            <a:endParaRPr lang="ru-RU" sz="38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0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3F9A15-51C2-4E42-BCE1-171831580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r="-1" b="21379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9B521-7B0C-48F8-A544-6396291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Прагматика выполнения лабораторной работы </a:t>
            </a:r>
            <a:endParaRPr lang="ru-RU" sz="220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3726615-4901-487F-AB90-766CCED7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ru-RU" sz="1600"/>
              <a:t>В ходе этой лабораторной работы я приобрел простейшие навыки разработки, анализа, тестирования и отладки приложений в операционных системах UNIX/Linux, создав язык программирования с калькулятором с простейшими функциями.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0BA-8F34-4B08-8E73-4447BD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Цель выполнения лабораторной работы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3692-24FA-43A6-83CD-FC700E27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Приобрести простейшие навыки разработки, анализа, тестирования и отладки приложений в ОС типа UNIX/</a:t>
            </a:r>
            <a:r>
              <a:rPr lang="ru-RU" dirty="0" err="1"/>
              <a:t>Linux</a:t>
            </a:r>
            <a:r>
              <a:rPr lang="ru-RU" dirty="0"/>
              <a:t> на примере создания на языке программирования С калькулятора с простейшими функциями.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8E258B-F88F-4390-A995-DD6750254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174064"/>
            <a:ext cx="8401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B3DD-35F8-4577-8796-840160F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7F8F8-3414-40CC-98F2-10A75A4B2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 домашнем каталоге создайте подкаталог ~/</a:t>
            </a:r>
            <a:r>
              <a:rPr lang="ru-RU" dirty="0" err="1"/>
              <a:t>work</a:t>
            </a:r>
            <a:r>
              <a:rPr lang="ru-RU" dirty="0"/>
              <a:t>/</a:t>
            </a:r>
            <a:r>
              <a:rPr lang="ru-RU" dirty="0" err="1"/>
              <a:t>os</a:t>
            </a:r>
            <a:r>
              <a:rPr lang="ru-RU" dirty="0"/>
              <a:t>/</a:t>
            </a:r>
            <a:r>
              <a:rPr lang="ru-RU" dirty="0" err="1"/>
              <a:t>lab_prog</a:t>
            </a:r>
            <a:r>
              <a:rPr lang="ru-RU" dirty="0"/>
              <a:t>.</a:t>
            </a:r>
          </a:p>
          <a:p>
            <a:r>
              <a:rPr lang="ru-RU" dirty="0"/>
              <a:t>Создайте в нём файлы: </a:t>
            </a:r>
            <a:r>
              <a:rPr lang="ru-RU" dirty="0" err="1"/>
              <a:t>calculate.h</a:t>
            </a:r>
            <a:r>
              <a:rPr lang="ru-RU" dirty="0"/>
              <a:t>, </a:t>
            </a:r>
            <a:r>
              <a:rPr lang="ru-RU" dirty="0" err="1"/>
              <a:t>calculate.c</a:t>
            </a:r>
            <a:r>
              <a:rPr lang="ru-RU" dirty="0"/>
              <a:t>, </a:t>
            </a:r>
            <a:r>
              <a:rPr lang="ru-RU" dirty="0" err="1"/>
              <a:t>main.c</a:t>
            </a:r>
            <a:r>
              <a:rPr lang="ru-RU" dirty="0"/>
              <a:t>. Это будет примитивнейший калькулятор, способный складывать, вычитать, умножать и делить, возводить число в степень, брать квадратный корень, вычислять </a:t>
            </a:r>
            <a:r>
              <a:rPr lang="ru-RU" dirty="0" err="1"/>
              <a:t>sin</a:t>
            </a:r>
            <a:r>
              <a:rPr lang="ru-RU" dirty="0"/>
              <a:t>, </a:t>
            </a:r>
            <a:r>
              <a:rPr lang="ru-RU" dirty="0" err="1"/>
              <a:t>cos</a:t>
            </a:r>
            <a:r>
              <a:rPr lang="ru-RU" dirty="0"/>
              <a:t>, </a:t>
            </a:r>
            <a:r>
              <a:rPr lang="ru-RU" dirty="0" err="1"/>
              <a:t>tan</a:t>
            </a:r>
            <a:r>
              <a:rPr lang="ru-RU" dirty="0"/>
              <a:t>. При запуске он будет запрашивать первое число, операцию, второе число. После этого программа выведет результат и остановится.</a:t>
            </a:r>
          </a:p>
          <a:p>
            <a:r>
              <a:rPr lang="ru-RU" dirty="0"/>
              <a:t>Выполните компиляцию программы посредством </a:t>
            </a:r>
            <a:r>
              <a:rPr lang="ru-RU" dirty="0" err="1"/>
              <a:t>gcc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err="1"/>
              <a:t>gcc</a:t>
            </a:r>
            <a:r>
              <a:rPr lang="ru-RU" dirty="0"/>
              <a:t> -c </a:t>
            </a:r>
            <a:r>
              <a:rPr lang="ru-RU" dirty="0" err="1"/>
              <a:t>calculate.c</a:t>
            </a:r>
            <a:br>
              <a:rPr lang="ru-RU" dirty="0"/>
            </a:br>
            <a:r>
              <a:rPr lang="ru-RU" dirty="0" err="1"/>
              <a:t>gcc</a:t>
            </a:r>
            <a:r>
              <a:rPr lang="ru-RU" dirty="0"/>
              <a:t> -c </a:t>
            </a:r>
            <a:r>
              <a:rPr lang="ru-RU" dirty="0" err="1"/>
              <a:t>main.c</a:t>
            </a:r>
            <a:br>
              <a:rPr lang="ru-RU" dirty="0"/>
            </a:br>
            <a:r>
              <a:rPr lang="ru-RU" dirty="0" err="1"/>
              <a:t>gcc</a:t>
            </a:r>
            <a:r>
              <a:rPr lang="ru-RU" dirty="0"/>
              <a:t> </a:t>
            </a:r>
            <a:r>
              <a:rPr lang="ru-RU" dirty="0" err="1"/>
              <a:t>calculate.o</a:t>
            </a:r>
            <a:r>
              <a:rPr lang="ru-RU" dirty="0"/>
              <a:t> </a:t>
            </a:r>
            <a:r>
              <a:rPr lang="ru-RU" dirty="0" err="1"/>
              <a:t>main.o</a:t>
            </a:r>
            <a:r>
              <a:rPr lang="ru-RU" dirty="0"/>
              <a:t> -o </a:t>
            </a:r>
            <a:r>
              <a:rPr lang="ru-RU" dirty="0" err="1"/>
              <a:t>calcul</a:t>
            </a:r>
            <a:r>
              <a:rPr lang="ru-RU" dirty="0"/>
              <a:t> -</a:t>
            </a:r>
            <a:r>
              <a:rPr lang="ru-RU" dirty="0" err="1"/>
              <a:t>lm</a:t>
            </a:r>
            <a:endParaRPr lang="ru-RU" dirty="0"/>
          </a:p>
          <a:p>
            <a:r>
              <a:rPr lang="ru-RU" dirty="0"/>
              <a:t>При необходимости исправьте синтаксические ошибки.</a:t>
            </a:r>
          </a:p>
          <a:p>
            <a:r>
              <a:rPr lang="ru-RU" dirty="0"/>
              <a:t>Создайте Makefile. Поясните в отчёте его содержание.</a:t>
            </a:r>
          </a:p>
          <a:p>
            <a:r>
              <a:rPr lang="ru-RU" dirty="0"/>
              <a:t>С помощью </a:t>
            </a:r>
            <a:r>
              <a:rPr lang="ru-RU" dirty="0" err="1"/>
              <a:t>gdb</a:t>
            </a:r>
            <a:r>
              <a:rPr lang="ru-RU" dirty="0"/>
              <a:t> выполните отладку программы </a:t>
            </a:r>
            <a:r>
              <a:rPr lang="ru-RU" dirty="0" err="1"/>
              <a:t>calcul</a:t>
            </a:r>
            <a:r>
              <a:rPr lang="ru-RU" dirty="0"/>
              <a:t> (перед использованием </a:t>
            </a:r>
            <a:r>
              <a:rPr lang="ru-RU" dirty="0" err="1"/>
              <a:t>gdb</a:t>
            </a:r>
            <a:r>
              <a:rPr lang="ru-RU" dirty="0"/>
              <a:t> исправьте Makefile ):</a:t>
            </a:r>
          </a:p>
          <a:p>
            <a:r>
              <a:rPr lang="ru-RU" dirty="0"/>
              <a:t>Запустите отладчик GDB, загрузив в него программу для отладки</a:t>
            </a:r>
          </a:p>
          <a:p>
            <a:r>
              <a:rPr lang="ru-RU" dirty="0"/>
              <a:t>Для запуска программы внутри отладчика введите команду </a:t>
            </a:r>
            <a:r>
              <a:rPr lang="ru-RU" dirty="0" err="1"/>
              <a:t>run</a:t>
            </a:r>
            <a:endParaRPr lang="ru-RU" dirty="0"/>
          </a:p>
          <a:p>
            <a:r>
              <a:rPr lang="ru-RU" dirty="0"/>
              <a:t>Для постраничного (по 10 строк) просмотра исходного код используйте команду </a:t>
            </a:r>
            <a:r>
              <a:rPr lang="ru-RU" dirty="0" err="1"/>
              <a:t>list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13D62-D602-4E59-8066-EA39DD530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Для просмотра строк с 12 по 15 основного файла используйте </a:t>
            </a:r>
            <a:r>
              <a:rPr lang="ru-RU" dirty="0" err="1"/>
              <a:t>list</a:t>
            </a:r>
            <a:r>
              <a:rPr lang="ru-RU" dirty="0"/>
              <a:t> с параметрами</a:t>
            </a:r>
          </a:p>
          <a:p>
            <a:r>
              <a:rPr lang="ru-RU" dirty="0"/>
              <a:t>Для просмотра определённых строк не основного файла используйте </a:t>
            </a:r>
            <a:r>
              <a:rPr lang="ru-RU" dirty="0" err="1"/>
              <a:t>list</a:t>
            </a:r>
            <a:r>
              <a:rPr lang="ru-RU" dirty="0"/>
              <a:t> с параметрами</a:t>
            </a:r>
          </a:p>
          <a:p>
            <a:r>
              <a:rPr lang="ru-RU" dirty="0"/>
              <a:t>Установите точку останова в файле </a:t>
            </a:r>
            <a:r>
              <a:rPr lang="ru-RU" dirty="0" err="1"/>
              <a:t>calculate.c</a:t>
            </a:r>
            <a:r>
              <a:rPr lang="ru-RU" dirty="0"/>
              <a:t> на строке номер 21</a:t>
            </a:r>
          </a:p>
          <a:p>
            <a:r>
              <a:rPr lang="ru-RU" dirty="0"/>
              <a:t>Выведите информацию об имеющихся в проекте точка останова</a:t>
            </a:r>
          </a:p>
          <a:p>
            <a:r>
              <a:rPr lang="ru-RU" dirty="0"/>
              <a:t>Запустите программу внутри отладчика и убедитесь, что программа остановится в момент прохождения точки останова</a:t>
            </a:r>
          </a:p>
          <a:p>
            <a:r>
              <a:rPr lang="ru-RU" dirty="0"/>
              <a:t>Отладчик выдаст информацию, а команда </a:t>
            </a:r>
            <a:r>
              <a:rPr lang="ru-RU" dirty="0" err="1"/>
              <a:t>backtrace</a:t>
            </a:r>
            <a:r>
              <a:rPr lang="ru-RU" dirty="0"/>
              <a:t> покажет весь стек вызываемых функций от начала программы до текущего места</a:t>
            </a:r>
          </a:p>
          <a:p>
            <a:r>
              <a:rPr lang="ru-RU" dirty="0"/>
              <a:t>Посмотрите, чему равно на этом этапе значение переменной </a:t>
            </a:r>
            <a:r>
              <a:rPr lang="ru-RU" dirty="0" err="1"/>
              <a:t>Numeral</a:t>
            </a:r>
            <a:r>
              <a:rPr lang="ru-RU" dirty="0"/>
              <a:t>. На экран должно быть выведено число 5</a:t>
            </a:r>
          </a:p>
          <a:p>
            <a:r>
              <a:rPr lang="ru-RU" dirty="0"/>
              <a:t>Сравните с результатом вывода на экран после использования команды</a:t>
            </a:r>
          </a:p>
          <a:p>
            <a:r>
              <a:rPr lang="ru-RU" dirty="0"/>
              <a:t>Уберите точки останова</a:t>
            </a:r>
          </a:p>
          <a:p>
            <a:r>
              <a:rPr lang="ru-RU" dirty="0"/>
              <a:t>С помощью утилиты </a:t>
            </a:r>
            <a:r>
              <a:rPr lang="ru-RU" dirty="0" err="1"/>
              <a:t>splint</a:t>
            </a:r>
            <a:r>
              <a:rPr lang="ru-RU" dirty="0"/>
              <a:t> попробуйте проанализировать коды файлов </a:t>
            </a:r>
            <a:r>
              <a:rPr lang="ru-RU" dirty="0" err="1"/>
              <a:t>calculate.c</a:t>
            </a:r>
            <a:r>
              <a:rPr lang="ru-RU" dirty="0"/>
              <a:t> и </a:t>
            </a:r>
            <a:r>
              <a:rPr lang="ru-RU" dirty="0" err="1"/>
              <a:t>main.c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3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E070ED-9B45-4071-8710-B8BADDC43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r="24352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00945-650C-4EFF-93AF-447D43C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2200"/>
              <a:t>Результаты выполнения лабораторной работы </a:t>
            </a:r>
            <a:endParaRPr lang="ru-RU" sz="220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2C087E2-5510-49DB-BACB-4E843BA6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19811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Результаты выполнения лабораторной работы </a:t>
            </a:r>
            <a:endParaRPr lang="ru-RU" sz="1600"/>
          </a:p>
          <a:p>
            <a:pPr marL="0" indent="0">
              <a:buNone/>
            </a:pPr>
            <a:endParaRPr lang="ru-RU" sz="1600"/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388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D5F3-ABAB-48ED-9876-D6F04E59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392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35</TotalTime>
  <Words>401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Средства, применяемые при разработке программного обеспечения в ОС типа UNIX/Linux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>Fernando Leon</dc:creator>
  <cp:lastModifiedBy>Fernando Leon</cp:lastModifiedBy>
  <cp:revision>6</cp:revision>
  <dcterms:created xsi:type="dcterms:W3CDTF">2021-06-11T21:11:21Z</dcterms:created>
  <dcterms:modified xsi:type="dcterms:W3CDTF">2021-06-15T19:40:19Z</dcterms:modified>
</cp:coreProperties>
</file>