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3AE18-E442-4C4D-A25E-22C17832C429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1D6644B-6E0F-48F8-B1D8-0C8D1BAF91D3}">
      <dgm:prSet/>
      <dgm:spPr/>
      <dgm:t>
        <a:bodyPr/>
        <a:lstStyle/>
        <a:p>
          <a:r>
            <a:rPr lang="ru-RU"/>
            <a:t>1. Определите полное имя вашего домашнего каталога. Далее относительно этого</a:t>
          </a:r>
          <a:endParaRPr lang="en-US"/>
        </a:p>
      </dgm:t>
    </dgm:pt>
    <dgm:pt modelId="{97E80B09-555F-458D-AEE6-628BAD724D77}" type="parTrans" cxnId="{BAC1074F-0E87-4101-8C47-B97DA906E85A}">
      <dgm:prSet/>
      <dgm:spPr/>
      <dgm:t>
        <a:bodyPr/>
        <a:lstStyle/>
        <a:p>
          <a:endParaRPr lang="en-US"/>
        </a:p>
      </dgm:t>
    </dgm:pt>
    <dgm:pt modelId="{23CD4A19-C10C-463B-A585-FB4FBA82E2A1}" type="sibTrans" cxnId="{BAC1074F-0E87-4101-8C47-B97DA906E85A}">
      <dgm:prSet/>
      <dgm:spPr/>
      <dgm:t>
        <a:bodyPr/>
        <a:lstStyle/>
        <a:p>
          <a:endParaRPr lang="en-US"/>
        </a:p>
      </dgm:t>
    </dgm:pt>
    <dgm:pt modelId="{0EDB9FA7-7E0F-4E9A-9118-10654D001121}">
      <dgm:prSet/>
      <dgm:spPr/>
      <dgm:t>
        <a:bodyPr/>
        <a:lstStyle/>
        <a:p>
          <a:r>
            <a:rPr lang="ru-RU"/>
            <a:t>каталога будут выполняться последующие упражнения.</a:t>
          </a:r>
          <a:endParaRPr lang="en-US"/>
        </a:p>
      </dgm:t>
    </dgm:pt>
    <dgm:pt modelId="{92C33D9E-2F30-4B04-B301-9C97268AD40E}" type="parTrans" cxnId="{DBA897E3-1182-464F-A287-0D5AD1EA9810}">
      <dgm:prSet/>
      <dgm:spPr/>
      <dgm:t>
        <a:bodyPr/>
        <a:lstStyle/>
        <a:p>
          <a:endParaRPr lang="en-US"/>
        </a:p>
      </dgm:t>
    </dgm:pt>
    <dgm:pt modelId="{CB269501-468F-43A0-BD90-33BD4C7596E4}" type="sibTrans" cxnId="{DBA897E3-1182-464F-A287-0D5AD1EA9810}">
      <dgm:prSet/>
      <dgm:spPr/>
      <dgm:t>
        <a:bodyPr/>
        <a:lstStyle/>
        <a:p>
          <a:endParaRPr lang="en-US"/>
        </a:p>
      </dgm:t>
    </dgm:pt>
    <dgm:pt modelId="{C7E6CC12-88FD-4890-B9ED-2045FA3600E0}">
      <dgm:prSet/>
      <dgm:spPr/>
      <dgm:t>
        <a:bodyPr/>
        <a:lstStyle/>
        <a:p>
          <a:r>
            <a:rPr lang="ru-RU"/>
            <a:t>2. Выполните следующие действия:</a:t>
          </a:r>
          <a:endParaRPr lang="en-US"/>
        </a:p>
      </dgm:t>
    </dgm:pt>
    <dgm:pt modelId="{4B7C68BD-CDE1-44B6-B117-988F73A37EF0}" type="parTrans" cxnId="{D9B13E37-4F81-4806-B5FD-B3A640DC9D08}">
      <dgm:prSet/>
      <dgm:spPr/>
      <dgm:t>
        <a:bodyPr/>
        <a:lstStyle/>
        <a:p>
          <a:endParaRPr lang="en-US"/>
        </a:p>
      </dgm:t>
    </dgm:pt>
    <dgm:pt modelId="{9AE90EBD-D016-491E-882F-D2A4A509E8F0}" type="sibTrans" cxnId="{D9B13E37-4F81-4806-B5FD-B3A640DC9D08}">
      <dgm:prSet/>
      <dgm:spPr/>
      <dgm:t>
        <a:bodyPr/>
        <a:lstStyle/>
        <a:p>
          <a:endParaRPr lang="en-US"/>
        </a:p>
      </dgm:t>
    </dgm:pt>
    <dgm:pt modelId="{D0978E0F-0AF4-4CB9-A6FE-922432EAB4E8}">
      <dgm:prSet/>
      <dgm:spPr/>
      <dgm:t>
        <a:bodyPr/>
        <a:lstStyle/>
        <a:p>
          <a:r>
            <a:rPr lang="ru-RU"/>
            <a:t>2.1. Перейдите в каталог /tmp.</a:t>
          </a:r>
          <a:endParaRPr lang="en-US"/>
        </a:p>
      </dgm:t>
    </dgm:pt>
    <dgm:pt modelId="{4774A961-261C-4E83-A851-FEE2EF263718}" type="parTrans" cxnId="{088852A1-0220-4756-80E4-B0C3ECDD713F}">
      <dgm:prSet/>
      <dgm:spPr/>
      <dgm:t>
        <a:bodyPr/>
        <a:lstStyle/>
        <a:p>
          <a:endParaRPr lang="en-US"/>
        </a:p>
      </dgm:t>
    </dgm:pt>
    <dgm:pt modelId="{DF4EDB13-6CE1-424B-BD59-12F97527BA1A}" type="sibTrans" cxnId="{088852A1-0220-4756-80E4-B0C3ECDD713F}">
      <dgm:prSet/>
      <dgm:spPr/>
      <dgm:t>
        <a:bodyPr/>
        <a:lstStyle/>
        <a:p>
          <a:endParaRPr lang="en-US"/>
        </a:p>
      </dgm:t>
    </dgm:pt>
    <dgm:pt modelId="{A5B42EAE-910E-4D8E-8D49-442588ACBFAF}">
      <dgm:prSet/>
      <dgm:spPr/>
      <dgm:t>
        <a:bodyPr/>
        <a:lstStyle/>
        <a:p>
          <a:r>
            <a:rPr lang="ru-RU"/>
            <a:t>2.2. Выведите на экран содержимое каталога /tmp. Для этого используйте ко-</a:t>
          </a:r>
          <a:endParaRPr lang="en-US"/>
        </a:p>
      </dgm:t>
    </dgm:pt>
    <dgm:pt modelId="{B9EE29B0-5B14-4D8D-A133-B464BA96B455}" type="parTrans" cxnId="{FA263CC3-5A90-4C51-AA14-06685B3EB6D3}">
      <dgm:prSet/>
      <dgm:spPr/>
      <dgm:t>
        <a:bodyPr/>
        <a:lstStyle/>
        <a:p>
          <a:endParaRPr lang="en-US"/>
        </a:p>
      </dgm:t>
    </dgm:pt>
    <dgm:pt modelId="{970B3ED5-79B0-49F3-8628-85E20C524875}" type="sibTrans" cxnId="{FA263CC3-5A90-4C51-AA14-06685B3EB6D3}">
      <dgm:prSet/>
      <dgm:spPr/>
      <dgm:t>
        <a:bodyPr/>
        <a:lstStyle/>
        <a:p>
          <a:endParaRPr lang="en-US"/>
        </a:p>
      </dgm:t>
    </dgm:pt>
    <dgm:pt modelId="{21942A48-8DD3-4CBA-A632-84D0A91CDDA7}">
      <dgm:prSet/>
      <dgm:spPr/>
      <dgm:t>
        <a:bodyPr/>
        <a:lstStyle/>
        <a:p>
          <a:r>
            <a:rPr lang="ru-RU"/>
            <a:t>манду ls с различными опциями. Поясните разницу в выводимой на экран</a:t>
          </a:r>
          <a:endParaRPr lang="en-US"/>
        </a:p>
      </dgm:t>
    </dgm:pt>
    <dgm:pt modelId="{1C753AF2-98EC-4072-95E4-E77F4C73D6FB}" type="parTrans" cxnId="{822125CE-D281-488E-A304-DB1FC5C0E78C}">
      <dgm:prSet/>
      <dgm:spPr/>
      <dgm:t>
        <a:bodyPr/>
        <a:lstStyle/>
        <a:p>
          <a:endParaRPr lang="en-US"/>
        </a:p>
      </dgm:t>
    </dgm:pt>
    <dgm:pt modelId="{D33D8DD9-EA6F-4414-8183-D3AA00E29B8A}" type="sibTrans" cxnId="{822125CE-D281-488E-A304-DB1FC5C0E78C}">
      <dgm:prSet/>
      <dgm:spPr/>
      <dgm:t>
        <a:bodyPr/>
        <a:lstStyle/>
        <a:p>
          <a:endParaRPr lang="en-US"/>
        </a:p>
      </dgm:t>
    </dgm:pt>
    <dgm:pt modelId="{D62067D5-FB4B-44ED-B8F0-305133199E64}">
      <dgm:prSet/>
      <dgm:spPr/>
      <dgm:t>
        <a:bodyPr/>
        <a:lstStyle/>
        <a:p>
          <a:r>
            <a:rPr lang="ru-RU"/>
            <a:t>информации.</a:t>
          </a:r>
          <a:endParaRPr lang="en-US"/>
        </a:p>
      </dgm:t>
    </dgm:pt>
    <dgm:pt modelId="{6DCA4705-1D1D-4185-B16D-45F0EAC0A906}" type="parTrans" cxnId="{40BFD15B-43AA-4C9B-9D31-9E6B195FD0C0}">
      <dgm:prSet/>
      <dgm:spPr/>
      <dgm:t>
        <a:bodyPr/>
        <a:lstStyle/>
        <a:p>
          <a:endParaRPr lang="en-US"/>
        </a:p>
      </dgm:t>
    </dgm:pt>
    <dgm:pt modelId="{F6D58A14-4E3C-4082-811E-BCE390DF2DD4}" type="sibTrans" cxnId="{40BFD15B-43AA-4C9B-9D31-9E6B195FD0C0}">
      <dgm:prSet/>
      <dgm:spPr/>
      <dgm:t>
        <a:bodyPr/>
        <a:lstStyle/>
        <a:p>
          <a:endParaRPr lang="en-US"/>
        </a:p>
      </dgm:t>
    </dgm:pt>
    <dgm:pt modelId="{88CBBD28-691E-4F49-8166-03EEBF533C54}">
      <dgm:prSet/>
      <dgm:spPr/>
      <dgm:t>
        <a:bodyPr/>
        <a:lstStyle/>
        <a:p>
          <a:r>
            <a:rPr lang="ru-RU"/>
            <a:t>2.3. Определите, есть ли в каталоге /var/spool подкаталог с именем cron?</a:t>
          </a:r>
          <a:endParaRPr lang="en-US"/>
        </a:p>
      </dgm:t>
    </dgm:pt>
    <dgm:pt modelId="{ADAD4981-4963-4F4A-9C2F-DB0D5344AEF6}" type="parTrans" cxnId="{C67AE49B-15B7-49B9-87BF-A0C13C1A9935}">
      <dgm:prSet/>
      <dgm:spPr/>
      <dgm:t>
        <a:bodyPr/>
        <a:lstStyle/>
        <a:p>
          <a:endParaRPr lang="en-US"/>
        </a:p>
      </dgm:t>
    </dgm:pt>
    <dgm:pt modelId="{6BC47FE8-C619-4AFE-8443-0A16D37EBEA8}" type="sibTrans" cxnId="{C67AE49B-15B7-49B9-87BF-A0C13C1A9935}">
      <dgm:prSet/>
      <dgm:spPr/>
      <dgm:t>
        <a:bodyPr/>
        <a:lstStyle/>
        <a:p>
          <a:endParaRPr lang="en-US"/>
        </a:p>
      </dgm:t>
    </dgm:pt>
    <dgm:pt modelId="{0EBF6D9D-CA90-4960-821C-F36726A9D376}">
      <dgm:prSet/>
      <dgm:spPr/>
      <dgm:t>
        <a:bodyPr/>
        <a:lstStyle/>
        <a:p>
          <a:r>
            <a:rPr lang="ru-RU"/>
            <a:t>2.4. Перейдите в Ваш домашний каталог и выведите на экран его содержимое.</a:t>
          </a:r>
          <a:endParaRPr lang="en-US"/>
        </a:p>
      </dgm:t>
    </dgm:pt>
    <dgm:pt modelId="{868E7317-22C5-42CF-BE46-4458BAEB101C}" type="parTrans" cxnId="{4DF60B51-40CD-4816-AA5D-9CEA2DF0D6CE}">
      <dgm:prSet/>
      <dgm:spPr/>
      <dgm:t>
        <a:bodyPr/>
        <a:lstStyle/>
        <a:p>
          <a:endParaRPr lang="en-US"/>
        </a:p>
      </dgm:t>
    </dgm:pt>
    <dgm:pt modelId="{ECA6E582-CFC2-4D20-BCF2-E37C73E0C3CD}" type="sibTrans" cxnId="{4DF60B51-40CD-4816-AA5D-9CEA2DF0D6CE}">
      <dgm:prSet/>
      <dgm:spPr/>
      <dgm:t>
        <a:bodyPr/>
        <a:lstStyle/>
        <a:p>
          <a:endParaRPr lang="en-US"/>
        </a:p>
      </dgm:t>
    </dgm:pt>
    <dgm:pt modelId="{F455C59C-36FC-4650-84E2-0F0AC48DB308}">
      <dgm:prSet/>
      <dgm:spPr/>
      <dgm:t>
        <a:bodyPr/>
        <a:lstStyle/>
        <a:p>
          <a:r>
            <a:rPr lang="ru-RU"/>
            <a:t>Определите, кто является владельцем файлов и подкаталогов?</a:t>
          </a:r>
          <a:endParaRPr lang="en-US"/>
        </a:p>
      </dgm:t>
    </dgm:pt>
    <dgm:pt modelId="{0FBB3D1B-95A8-4E6D-85F4-E66CA6BC1B17}" type="parTrans" cxnId="{4776CAD3-CF46-4D97-94EA-2AF9BF5D3CAD}">
      <dgm:prSet/>
      <dgm:spPr/>
      <dgm:t>
        <a:bodyPr/>
        <a:lstStyle/>
        <a:p>
          <a:endParaRPr lang="en-US"/>
        </a:p>
      </dgm:t>
    </dgm:pt>
    <dgm:pt modelId="{D334EDBF-3F19-4FA1-A0F6-174A630A6DAA}" type="sibTrans" cxnId="{4776CAD3-CF46-4D97-94EA-2AF9BF5D3CAD}">
      <dgm:prSet/>
      <dgm:spPr/>
      <dgm:t>
        <a:bodyPr/>
        <a:lstStyle/>
        <a:p>
          <a:endParaRPr lang="en-US"/>
        </a:p>
      </dgm:t>
    </dgm:pt>
    <dgm:pt modelId="{06D0F942-5CE9-40CD-B95B-77CF50FFEDD8}">
      <dgm:prSet/>
      <dgm:spPr/>
      <dgm:t>
        <a:bodyPr/>
        <a:lstStyle/>
        <a:p>
          <a:r>
            <a:rPr lang="ru-RU"/>
            <a:t>3. Выполните следующие действия:</a:t>
          </a:r>
          <a:endParaRPr lang="en-US"/>
        </a:p>
      </dgm:t>
    </dgm:pt>
    <dgm:pt modelId="{F2F07E19-9DD3-4CD4-92E8-84615F00077B}" type="parTrans" cxnId="{70B9FE62-4C57-4077-93AE-014EEDA9CE8D}">
      <dgm:prSet/>
      <dgm:spPr/>
      <dgm:t>
        <a:bodyPr/>
        <a:lstStyle/>
        <a:p>
          <a:endParaRPr lang="en-US"/>
        </a:p>
      </dgm:t>
    </dgm:pt>
    <dgm:pt modelId="{D2547C7D-692E-47B8-A7A8-8C8107BD6C89}" type="sibTrans" cxnId="{70B9FE62-4C57-4077-93AE-014EEDA9CE8D}">
      <dgm:prSet/>
      <dgm:spPr/>
      <dgm:t>
        <a:bodyPr/>
        <a:lstStyle/>
        <a:p>
          <a:endParaRPr lang="en-US"/>
        </a:p>
      </dgm:t>
    </dgm:pt>
    <dgm:pt modelId="{079E754F-882A-4A7F-9A35-D702DFA2E27F}">
      <dgm:prSet/>
      <dgm:spPr/>
      <dgm:t>
        <a:bodyPr/>
        <a:lstStyle/>
        <a:p>
          <a:r>
            <a:rPr lang="ru-RU"/>
            <a:t>3.1. В домашнем каталоге создайте новый каталог с именем newdir.</a:t>
          </a:r>
          <a:endParaRPr lang="en-US"/>
        </a:p>
      </dgm:t>
    </dgm:pt>
    <dgm:pt modelId="{1F4F14E4-1251-4D96-9A0B-1CCADA681D2A}" type="parTrans" cxnId="{6A216967-A699-4A92-B2A7-772A670C7E25}">
      <dgm:prSet/>
      <dgm:spPr/>
      <dgm:t>
        <a:bodyPr/>
        <a:lstStyle/>
        <a:p>
          <a:endParaRPr lang="en-US"/>
        </a:p>
      </dgm:t>
    </dgm:pt>
    <dgm:pt modelId="{3AA26AEB-D342-419C-A3D8-E6724FE60328}" type="sibTrans" cxnId="{6A216967-A699-4A92-B2A7-772A670C7E25}">
      <dgm:prSet/>
      <dgm:spPr/>
      <dgm:t>
        <a:bodyPr/>
        <a:lstStyle/>
        <a:p>
          <a:endParaRPr lang="en-US"/>
        </a:p>
      </dgm:t>
    </dgm:pt>
    <dgm:pt modelId="{3C78A5CA-CAFC-4641-8FA1-F28262F94EFA}">
      <dgm:prSet/>
      <dgm:spPr/>
      <dgm:t>
        <a:bodyPr/>
        <a:lstStyle/>
        <a:p>
          <a:r>
            <a:rPr lang="ru-RU"/>
            <a:t>3.2. В каталоге ~/newdir создайте новый каталог с именем morefun.</a:t>
          </a:r>
          <a:endParaRPr lang="en-US"/>
        </a:p>
      </dgm:t>
    </dgm:pt>
    <dgm:pt modelId="{F3358F70-FFDC-4AB2-A811-C7CB4C43BC58}" type="parTrans" cxnId="{1D16CC08-4518-488E-9CD4-B6124CEB0C52}">
      <dgm:prSet/>
      <dgm:spPr/>
      <dgm:t>
        <a:bodyPr/>
        <a:lstStyle/>
        <a:p>
          <a:endParaRPr lang="en-US"/>
        </a:p>
      </dgm:t>
    </dgm:pt>
    <dgm:pt modelId="{C7646B36-D5E3-4BCE-88D0-B9C33A9F50EE}" type="sibTrans" cxnId="{1D16CC08-4518-488E-9CD4-B6124CEB0C52}">
      <dgm:prSet/>
      <dgm:spPr/>
      <dgm:t>
        <a:bodyPr/>
        <a:lstStyle/>
        <a:p>
          <a:endParaRPr lang="en-US"/>
        </a:p>
      </dgm:t>
    </dgm:pt>
    <dgm:pt modelId="{7288C4DC-0EF7-48FD-ABB8-3220C5D03D8C}">
      <dgm:prSet/>
      <dgm:spPr/>
      <dgm:t>
        <a:bodyPr/>
        <a:lstStyle/>
        <a:p>
          <a:r>
            <a:rPr lang="ru-RU"/>
            <a:t>3.3. В домашнем каталоге создайте одной командой три новых каталога с име-</a:t>
          </a:r>
          <a:endParaRPr lang="en-US"/>
        </a:p>
      </dgm:t>
    </dgm:pt>
    <dgm:pt modelId="{DD0D9DF3-5D86-4727-87A1-8C7106A58DA2}" type="parTrans" cxnId="{C6F85453-4C98-4686-8202-9C953970C8E9}">
      <dgm:prSet/>
      <dgm:spPr/>
      <dgm:t>
        <a:bodyPr/>
        <a:lstStyle/>
        <a:p>
          <a:endParaRPr lang="en-US"/>
        </a:p>
      </dgm:t>
    </dgm:pt>
    <dgm:pt modelId="{CBE09B6F-56FA-46F8-9C16-1EAA8366295E}" type="sibTrans" cxnId="{C6F85453-4C98-4686-8202-9C953970C8E9}">
      <dgm:prSet/>
      <dgm:spPr/>
      <dgm:t>
        <a:bodyPr/>
        <a:lstStyle/>
        <a:p>
          <a:endParaRPr lang="en-US"/>
        </a:p>
      </dgm:t>
    </dgm:pt>
    <dgm:pt modelId="{42869C0F-5837-4A3E-BFB0-7AEA29AAE6DF}">
      <dgm:prSet/>
      <dgm:spPr/>
      <dgm:t>
        <a:bodyPr/>
        <a:lstStyle/>
        <a:p>
          <a:r>
            <a:rPr lang="ru-RU"/>
            <a:t>нами letters, memos, misk. Затем удалите эти каталоги одной командой.</a:t>
          </a:r>
          <a:endParaRPr lang="en-US"/>
        </a:p>
      </dgm:t>
    </dgm:pt>
    <dgm:pt modelId="{FFD4E0EE-FB9C-46E4-AB48-2CF7F465C0BE}" type="parTrans" cxnId="{B5FC4739-2911-4806-BEC6-BD6F2B93B4CE}">
      <dgm:prSet/>
      <dgm:spPr/>
      <dgm:t>
        <a:bodyPr/>
        <a:lstStyle/>
        <a:p>
          <a:endParaRPr lang="en-US"/>
        </a:p>
      </dgm:t>
    </dgm:pt>
    <dgm:pt modelId="{3A96FDEF-C769-45C5-BFD9-6339E30ADF95}" type="sibTrans" cxnId="{B5FC4739-2911-4806-BEC6-BD6F2B93B4CE}">
      <dgm:prSet/>
      <dgm:spPr/>
      <dgm:t>
        <a:bodyPr/>
        <a:lstStyle/>
        <a:p>
          <a:endParaRPr lang="en-US"/>
        </a:p>
      </dgm:t>
    </dgm:pt>
    <dgm:pt modelId="{EF3B9B13-37CD-4EA8-90B3-BE20296F41B7}">
      <dgm:prSet/>
      <dgm:spPr/>
      <dgm:t>
        <a:bodyPr/>
        <a:lstStyle/>
        <a:p>
          <a:r>
            <a:rPr lang="ru-RU"/>
            <a:t>3.4. Попробуйте удалить ранее созданный каталог ~/newdir командой rm. Про-</a:t>
          </a:r>
          <a:endParaRPr lang="en-US"/>
        </a:p>
      </dgm:t>
    </dgm:pt>
    <dgm:pt modelId="{93C6F2F2-3256-4883-8D88-8E7ABB0A7E16}" type="parTrans" cxnId="{9B1D423F-3623-4E0F-B340-9AC5A545C6A3}">
      <dgm:prSet/>
      <dgm:spPr/>
      <dgm:t>
        <a:bodyPr/>
        <a:lstStyle/>
        <a:p>
          <a:endParaRPr lang="en-US"/>
        </a:p>
      </dgm:t>
    </dgm:pt>
    <dgm:pt modelId="{D0F5F99B-4DA8-4C5B-99C6-D8288D783A5D}" type="sibTrans" cxnId="{9B1D423F-3623-4E0F-B340-9AC5A545C6A3}">
      <dgm:prSet/>
      <dgm:spPr/>
      <dgm:t>
        <a:bodyPr/>
        <a:lstStyle/>
        <a:p>
          <a:endParaRPr lang="en-US"/>
        </a:p>
      </dgm:t>
    </dgm:pt>
    <dgm:pt modelId="{2101F173-868B-4AAE-B064-2CAD22F2B31A}">
      <dgm:prSet/>
      <dgm:spPr/>
      <dgm:t>
        <a:bodyPr/>
        <a:lstStyle/>
        <a:p>
          <a:r>
            <a:rPr lang="ru-RU"/>
            <a:t>верьте, был ли каталог удалён.</a:t>
          </a:r>
          <a:endParaRPr lang="en-US"/>
        </a:p>
      </dgm:t>
    </dgm:pt>
    <dgm:pt modelId="{4A23BD7C-C80D-48C9-97BA-27E8983C0C23}" type="parTrans" cxnId="{BDF5894F-AF0C-48FB-B29A-A4F03EF2FE90}">
      <dgm:prSet/>
      <dgm:spPr/>
      <dgm:t>
        <a:bodyPr/>
        <a:lstStyle/>
        <a:p>
          <a:endParaRPr lang="en-US"/>
        </a:p>
      </dgm:t>
    </dgm:pt>
    <dgm:pt modelId="{1FB7B3F3-FE7B-4EC5-96F1-25C32ABFCE40}" type="sibTrans" cxnId="{BDF5894F-AF0C-48FB-B29A-A4F03EF2FE90}">
      <dgm:prSet/>
      <dgm:spPr/>
      <dgm:t>
        <a:bodyPr/>
        <a:lstStyle/>
        <a:p>
          <a:endParaRPr lang="en-US"/>
        </a:p>
      </dgm:t>
    </dgm:pt>
    <dgm:pt modelId="{A4893994-F315-476C-A7CB-55CC09A66605}">
      <dgm:prSet/>
      <dgm:spPr/>
      <dgm:t>
        <a:bodyPr/>
        <a:lstStyle/>
        <a:p>
          <a:r>
            <a:rPr lang="ru-RU"/>
            <a:t>3.5. Удалите каталог ~/newdir/morefun из домашнего каталога. Проверьте,</a:t>
          </a:r>
          <a:endParaRPr lang="en-US"/>
        </a:p>
      </dgm:t>
    </dgm:pt>
    <dgm:pt modelId="{FE74AA52-6ABF-4977-A404-04F45F6F8A39}" type="parTrans" cxnId="{6BA08AA9-655B-4B72-A6E7-252B714F5B49}">
      <dgm:prSet/>
      <dgm:spPr/>
      <dgm:t>
        <a:bodyPr/>
        <a:lstStyle/>
        <a:p>
          <a:endParaRPr lang="en-US"/>
        </a:p>
      </dgm:t>
    </dgm:pt>
    <dgm:pt modelId="{ED95FD8E-A412-4517-9AA1-DCADA9BC191A}" type="sibTrans" cxnId="{6BA08AA9-655B-4B72-A6E7-252B714F5B49}">
      <dgm:prSet/>
      <dgm:spPr/>
      <dgm:t>
        <a:bodyPr/>
        <a:lstStyle/>
        <a:p>
          <a:endParaRPr lang="en-US"/>
        </a:p>
      </dgm:t>
    </dgm:pt>
    <dgm:pt modelId="{92A72CC7-0DC3-4704-9CBE-C4F11F9270A6}">
      <dgm:prSet/>
      <dgm:spPr/>
      <dgm:t>
        <a:bodyPr/>
        <a:lstStyle/>
        <a:p>
          <a:r>
            <a:rPr lang="ru-RU"/>
            <a:t>был ли каталог удалён.</a:t>
          </a:r>
          <a:endParaRPr lang="en-US"/>
        </a:p>
      </dgm:t>
    </dgm:pt>
    <dgm:pt modelId="{E7F33177-5E49-478D-8FDD-F180127787EF}" type="parTrans" cxnId="{626B1D70-E2E3-406E-9D3C-BF55B6A44B55}">
      <dgm:prSet/>
      <dgm:spPr/>
      <dgm:t>
        <a:bodyPr/>
        <a:lstStyle/>
        <a:p>
          <a:endParaRPr lang="en-US"/>
        </a:p>
      </dgm:t>
    </dgm:pt>
    <dgm:pt modelId="{E38CBF15-2334-468D-B051-2E3E89588022}" type="sibTrans" cxnId="{626B1D70-E2E3-406E-9D3C-BF55B6A44B55}">
      <dgm:prSet/>
      <dgm:spPr/>
      <dgm:t>
        <a:bodyPr/>
        <a:lstStyle/>
        <a:p>
          <a:endParaRPr lang="en-US"/>
        </a:p>
      </dgm:t>
    </dgm:pt>
    <dgm:pt modelId="{6CF300CC-E646-499E-9041-4AD8CB30B9DF}">
      <dgm:prSet/>
      <dgm:spPr/>
      <dgm:t>
        <a:bodyPr/>
        <a:lstStyle/>
        <a:p>
          <a:r>
            <a:rPr lang="ru-RU"/>
            <a:t>4. С помощью команды man определите, какую опцию команды ls нужно исполь-</a:t>
          </a:r>
          <a:endParaRPr lang="en-US"/>
        </a:p>
      </dgm:t>
    </dgm:pt>
    <dgm:pt modelId="{1C6BE201-1449-4E83-9AFB-FB0C062B5AD5}" type="parTrans" cxnId="{DCFDAB06-2CB1-4870-BEAA-30FFB3C3260A}">
      <dgm:prSet/>
      <dgm:spPr/>
      <dgm:t>
        <a:bodyPr/>
        <a:lstStyle/>
        <a:p>
          <a:endParaRPr lang="en-US"/>
        </a:p>
      </dgm:t>
    </dgm:pt>
    <dgm:pt modelId="{4182E891-6E3E-4623-A81C-18340BBC299A}" type="sibTrans" cxnId="{DCFDAB06-2CB1-4870-BEAA-30FFB3C3260A}">
      <dgm:prSet/>
      <dgm:spPr/>
      <dgm:t>
        <a:bodyPr/>
        <a:lstStyle/>
        <a:p>
          <a:endParaRPr lang="en-US"/>
        </a:p>
      </dgm:t>
    </dgm:pt>
    <dgm:pt modelId="{E0687567-634B-4906-92E9-4E7B914CA632}">
      <dgm:prSet/>
      <dgm:spPr/>
      <dgm:t>
        <a:bodyPr/>
        <a:lstStyle/>
        <a:p>
          <a:r>
            <a:rPr lang="ru-RU"/>
            <a:t>зовать для просмотра содержимое не только указанного каталога, но и подката-</a:t>
          </a:r>
          <a:endParaRPr lang="en-US"/>
        </a:p>
      </dgm:t>
    </dgm:pt>
    <dgm:pt modelId="{6FE8E19B-2EA0-40D0-9ABE-7E96ECBBA383}" type="parTrans" cxnId="{01A716B7-471D-40EA-B125-F29E3648C063}">
      <dgm:prSet/>
      <dgm:spPr/>
      <dgm:t>
        <a:bodyPr/>
        <a:lstStyle/>
        <a:p>
          <a:endParaRPr lang="en-US"/>
        </a:p>
      </dgm:t>
    </dgm:pt>
    <dgm:pt modelId="{A5AAD508-A466-4C9B-894D-7813346EAC55}" type="sibTrans" cxnId="{01A716B7-471D-40EA-B125-F29E3648C063}">
      <dgm:prSet/>
      <dgm:spPr/>
      <dgm:t>
        <a:bodyPr/>
        <a:lstStyle/>
        <a:p>
          <a:endParaRPr lang="en-US"/>
        </a:p>
      </dgm:t>
    </dgm:pt>
    <dgm:pt modelId="{9CCC3EB7-F9C4-4020-A23C-63E757E0D168}">
      <dgm:prSet/>
      <dgm:spPr/>
      <dgm:t>
        <a:bodyPr/>
        <a:lstStyle/>
        <a:p>
          <a:r>
            <a:rPr lang="ru-RU"/>
            <a:t>логов, входящих в него.</a:t>
          </a:r>
          <a:endParaRPr lang="en-US"/>
        </a:p>
      </dgm:t>
    </dgm:pt>
    <dgm:pt modelId="{D5CCA899-30EF-434F-A998-4C8C382817B2}" type="parTrans" cxnId="{5AC1C0CA-DB35-4DF3-AFA3-E9107B8A9FB4}">
      <dgm:prSet/>
      <dgm:spPr/>
      <dgm:t>
        <a:bodyPr/>
        <a:lstStyle/>
        <a:p>
          <a:endParaRPr lang="en-US"/>
        </a:p>
      </dgm:t>
    </dgm:pt>
    <dgm:pt modelId="{6C32EEA7-61E5-4BE9-B347-F3517FE55730}" type="sibTrans" cxnId="{5AC1C0CA-DB35-4DF3-AFA3-E9107B8A9FB4}">
      <dgm:prSet/>
      <dgm:spPr/>
      <dgm:t>
        <a:bodyPr/>
        <a:lstStyle/>
        <a:p>
          <a:endParaRPr lang="en-US"/>
        </a:p>
      </dgm:t>
    </dgm:pt>
    <dgm:pt modelId="{DAB2940A-03BF-4DF3-B91D-04CFA6105401}">
      <dgm:prSet/>
      <dgm:spPr/>
      <dgm:t>
        <a:bodyPr/>
        <a:lstStyle/>
        <a:p>
          <a:r>
            <a:rPr lang="ru-RU"/>
            <a:t>5. С помощью команды man определите набор опций команды ls, позволяющий от-</a:t>
          </a:r>
          <a:endParaRPr lang="en-US"/>
        </a:p>
      </dgm:t>
    </dgm:pt>
    <dgm:pt modelId="{3530871C-A19A-4143-BB25-3FCA9D537CD3}" type="parTrans" cxnId="{0DB7236D-3BD8-4939-9218-8F306DEAFC89}">
      <dgm:prSet/>
      <dgm:spPr/>
      <dgm:t>
        <a:bodyPr/>
        <a:lstStyle/>
        <a:p>
          <a:endParaRPr lang="en-US"/>
        </a:p>
      </dgm:t>
    </dgm:pt>
    <dgm:pt modelId="{281C58B0-21C2-4916-97D9-53EF1001C320}" type="sibTrans" cxnId="{0DB7236D-3BD8-4939-9218-8F306DEAFC89}">
      <dgm:prSet/>
      <dgm:spPr/>
      <dgm:t>
        <a:bodyPr/>
        <a:lstStyle/>
        <a:p>
          <a:endParaRPr lang="en-US"/>
        </a:p>
      </dgm:t>
    </dgm:pt>
    <dgm:pt modelId="{8694BD0C-4B56-4EE3-87FC-6F4DD13DE9E7}">
      <dgm:prSet/>
      <dgm:spPr/>
      <dgm:t>
        <a:bodyPr/>
        <a:lstStyle/>
        <a:p>
          <a:r>
            <a:rPr lang="ru-RU"/>
            <a:t>сортировать по времени последнего изменения выводимый список содержимого</a:t>
          </a:r>
          <a:endParaRPr lang="en-US"/>
        </a:p>
      </dgm:t>
    </dgm:pt>
    <dgm:pt modelId="{4FF8CD79-CF10-4F75-B813-7B0CAE24B7E9}" type="parTrans" cxnId="{408135EE-6ABD-449E-966A-E62CDCE2A4A9}">
      <dgm:prSet/>
      <dgm:spPr/>
      <dgm:t>
        <a:bodyPr/>
        <a:lstStyle/>
        <a:p>
          <a:endParaRPr lang="en-US"/>
        </a:p>
      </dgm:t>
    </dgm:pt>
    <dgm:pt modelId="{75E1E12F-E251-46E7-B869-E426E7E56D7F}" type="sibTrans" cxnId="{408135EE-6ABD-449E-966A-E62CDCE2A4A9}">
      <dgm:prSet/>
      <dgm:spPr/>
      <dgm:t>
        <a:bodyPr/>
        <a:lstStyle/>
        <a:p>
          <a:endParaRPr lang="en-US"/>
        </a:p>
      </dgm:t>
    </dgm:pt>
    <dgm:pt modelId="{97D959FD-D64A-4736-BA21-AB560E5F00F4}">
      <dgm:prSet/>
      <dgm:spPr/>
      <dgm:t>
        <a:bodyPr/>
        <a:lstStyle/>
        <a:p>
          <a:r>
            <a:rPr lang="ru-RU"/>
            <a:t>каталога с развёрнутым описанием файлов.</a:t>
          </a:r>
          <a:endParaRPr lang="en-US"/>
        </a:p>
      </dgm:t>
    </dgm:pt>
    <dgm:pt modelId="{DC23C596-AAED-4AA2-9EBF-82EADD0975BB}" type="parTrans" cxnId="{1CB940B2-9B6D-4CCA-A23E-2AEAA248F00D}">
      <dgm:prSet/>
      <dgm:spPr/>
      <dgm:t>
        <a:bodyPr/>
        <a:lstStyle/>
        <a:p>
          <a:endParaRPr lang="en-US"/>
        </a:p>
      </dgm:t>
    </dgm:pt>
    <dgm:pt modelId="{A3452E85-6CC7-4EF9-AA29-F1DDF06A8422}" type="sibTrans" cxnId="{1CB940B2-9B6D-4CCA-A23E-2AEAA248F00D}">
      <dgm:prSet/>
      <dgm:spPr/>
      <dgm:t>
        <a:bodyPr/>
        <a:lstStyle/>
        <a:p>
          <a:endParaRPr lang="en-US"/>
        </a:p>
      </dgm:t>
    </dgm:pt>
    <dgm:pt modelId="{CF175054-2A76-4E6E-90FE-719D5E0A90C4}">
      <dgm:prSet/>
      <dgm:spPr/>
      <dgm:t>
        <a:bodyPr/>
        <a:lstStyle/>
        <a:p>
          <a:r>
            <a:rPr lang="ru-RU"/>
            <a:t>6. Используйте команду man для просмотра описания следующих команд: cd, pwd,</a:t>
          </a:r>
          <a:endParaRPr lang="en-US"/>
        </a:p>
      </dgm:t>
    </dgm:pt>
    <dgm:pt modelId="{2FEB9789-7A37-4224-9950-07C2528B8A7D}" type="parTrans" cxnId="{8E2CAFEE-5500-4399-841E-16CA226ABC7F}">
      <dgm:prSet/>
      <dgm:spPr/>
      <dgm:t>
        <a:bodyPr/>
        <a:lstStyle/>
        <a:p>
          <a:endParaRPr lang="en-US"/>
        </a:p>
      </dgm:t>
    </dgm:pt>
    <dgm:pt modelId="{5B152DDB-4748-466E-A8DC-03C03D79125F}" type="sibTrans" cxnId="{8E2CAFEE-5500-4399-841E-16CA226ABC7F}">
      <dgm:prSet/>
      <dgm:spPr/>
      <dgm:t>
        <a:bodyPr/>
        <a:lstStyle/>
        <a:p>
          <a:endParaRPr lang="en-US"/>
        </a:p>
      </dgm:t>
    </dgm:pt>
    <dgm:pt modelId="{D545291F-E8A3-4AEA-908C-5E28509B3B81}">
      <dgm:prSet/>
      <dgm:spPr/>
      <dgm:t>
        <a:bodyPr/>
        <a:lstStyle/>
        <a:p>
          <a:r>
            <a:rPr lang="ru-RU"/>
            <a:t>mkdir, rmdir, rm. Поясните основные опции этих команд.</a:t>
          </a:r>
          <a:endParaRPr lang="en-US"/>
        </a:p>
      </dgm:t>
    </dgm:pt>
    <dgm:pt modelId="{C145E294-F9D9-4F01-A99C-D97D6E389E58}" type="parTrans" cxnId="{887491F7-CE20-46B6-B107-93C4318BA84A}">
      <dgm:prSet/>
      <dgm:spPr/>
      <dgm:t>
        <a:bodyPr/>
        <a:lstStyle/>
        <a:p>
          <a:endParaRPr lang="en-US"/>
        </a:p>
      </dgm:t>
    </dgm:pt>
    <dgm:pt modelId="{CFA5F7D0-A671-4545-A068-6F7D67C3BD9B}" type="sibTrans" cxnId="{887491F7-CE20-46B6-B107-93C4318BA84A}">
      <dgm:prSet/>
      <dgm:spPr/>
      <dgm:t>
        <a:bodyPr/>
        <a:lstStyle/>
        <a:p>
          <a:endParaRPr lang="en-US"/>
        </a:p>
      </dgm:t>
    </dgm:pt>
    <dgm:pt modelId="{E04D7863-630D-44D5-88D2-ADDC26DA0D22}">
      <dgm:prSet/>
      <dgm:spPr/>
      <dgm:t>
        <a:bodyPr/>
        <a:lstStyle/>
        <a:p>
          <a:r>
            <a:rPr lang="ru-RU"/>
            <a:t>7. Используя информацию, полученную при помощи команды history, выполните</a:t>
          </a:r>
          <a:endParaRPr lang="en-US"/>
        </a:p>
      </dgm:t>
    </dgm:pt>
    <dgm:pt modelId="{4DB093D4-8199-43FF-BCB2-012475258A8A}" type="parTrans" cxnId="{50DB6C17-4352-4791-BF8D-00023F3CF799}">
      <dgm:prSet/>
      <dgm:spPr/>
      <dgm:t>
        <a:bodyPr/>
        <a:lstStyle/>
        <a:p>
          <a:endParaRPr lang="en-US"/>
        </a:p>
      </dgm:t>
    </dgm:pt>
    <dgm:pt modelId="{EB8BFABD-3BB6-4791-AF1F-174538D174F8}" type="sibTrans" cxnId="{50DB6C17-4352-4791-BF8D-00023F3CF799}">
      <dgm:prSet/>
      <dgm:spPr/>
      <dgm:t>
        <a:bodyPr/>
        <a:lstStyle/>
        <a:p>
          <a:endParaRPr lang="en-US"/>
        </a:p>
      </dgm:t>
    </dgm:pt>
    <dgm:pt modelId="{214288E5-A0C4-4A85-83E6-63F0AEED5E4B}">
      <dgm:prSet/>
      <dgm:spPr/>
      <dgm:t>
        <a:bodyPr/>
        <a:lstStyle/>
        <a:p>
          <a:r>
            <a:rPr lang="ru-RU"/>
            <a:t>модификацию и исполнение нескольких команд из буфера команд.</a:t>
          </a:r>
          <a:endParaRPr lang="en-US"/>
        </a:p>
      </dgm:t>
    </dgm:pt>
    <dgm:pt modelId="{DBB19C6C-7131-4A95-B6A2-7B591FE9137A}" type="parTrans" cxnId="{0A9829F1-0055-4AB5-BCE3-E6D52CECDD9A}">
      <dgm:prSet/>
      <dgm:spPr/>
      <dgm:t>
        <a:bodyPr/>
        <a:lstStyle/>
        <a:p>
          <a:endParaRPr lang="en-US"/>
        </a:p>
      </dgm:t>
    </dgm:pt>
    <dgm:pt modelId="{C33B77EA-B693-4634-B8F0-5180152B45E6}" type="sibTrans" cxnId="{0A9829F1-0055-4AB5-BCE3-E6D52CECDD9A}">
      <dgm:prSet/>
      <dgm:spPr/>
      <dgm:t>
        <a:bodyPr/>
        <a:lstStyle/>
        <a:p>
          <a:endParaRPr lang="en-US"/>
        </a:p>
      </dgm:t>
    </dgm:pt>
    <dgm:pt modelId="{91023F33-83BF-4065-9FDA-86867FED9D6C}" type="pres">
      <dgm:prSet presAssocID="{B023AE18-E442-4C4D-A25E-22C17832C429}" presName="diagram" presStyleCnt="0">
        <dgm:presLayoutVars>
          <dgm:dir/>
          <dgm:resizeHandles val="exact"/>
        </dgm:presLayoutVars>
      </dgm:prSet>
      <dgm:spPr/>
    </dgm:pt>
    <dgm:pt modelId="{58E621CC-D2DA-4734-B723-564A28CFD4D5}" type="pres">
      <dgm:prSet presAssocID="{01D6644B-6E0F-48F8-B1D8-0C8D1BAF91D3}" presName="node" presStyleLbl="node1" presStyleIdx="0" presStyleCnt="29">
        <dgm:presLayoutVars>
          <dgm:bulletEnabled val="1"/>
        </dgm:presLayoutVars>
      </dgm:prSet>
      <dgm:spPr/>
    </dgm:pt>
    <dgm:pt modelId="{A00C80D2-9165-4EC8-8CFC-BE0EC353306E}" type="pres">
      <dgm:prSet presAssocID="{23CD4A19-C10C-463B-A585-FB4FBA82E2A1}" presName="sibTrans" presStyleCnt="0"/>
      <dgm:spPr/>
    </dgm:pt>
    <dgm:pt modelId="{40A0ECB4-EF28-4ABD-B0C8-DECBAEC80701}" type="pres">
      <dgm:prSet presAssocID="{0EDB9FA7-7E0F-4E9A-9118-10654D001121}" presName="node" presStyleLbl="node1" presStyleIdx="1" presStyleCnt="29">
        <dgm:presLayoutVars>
          <dgm:bulletEnabled val="1"/>
        </dgm:presLayoutVars>
      </dgm:prSet>
      <dgm:spPr/>
    </dgm:pt>
    <dgm:pt modelId="{23C1509A-8884-48CD-B6E5-AFE91FCA84EC}" type="pres">
      <dgm:prSet presAssocID="{CB269501-468F-43A0-BD90-33BD4C7596E4}" presName="sibTrans" presStyleCnt="0"/>
      <dgm:spPr/>
    </dgm:pt>
    <dgm:pt modelId="{44DB562B-25E1-43BE-9097-8ADA35A90029}" type="pres">
      <dgm:prSet presAssocID="{C7E6CC12-88FD-4890-B9ED-2045FA3600E0}" presName="node" presStyleLbl="node1" presStyleIdx="2" presStyleCnt="29">
        <dgm:presLayoutVars>
          <dgm:bulletEnabled val="1"/>
        </dgm:presLayoutVars>
      </dgm:prSet>
      <dgm:spPr/>
    </dgm:pt>
    <dgm:pt modelId="{936165EF-D7AD-405D-978E-A4FD4B1A9D12}" type="pres">
      <dgm:prSet presAssocID="{9AE90EBD-D016-491E-882F-D2A4A509E8F0}" presName="sibTrans" presStyleCnt="0"/>
      <dgm:spPr/>
    </dgm:pt>
    <dgm:pt modelId="{695D23C9-B09B-416D-BC33-DEC76FF49F40}" type="pres">
      <dgm:prSet presAssocID="{D0978E0F-0AF4-4CB9-A6FE-922432EAB4E8}" presName="node" presStyleLbl="node1" presStyleIdx="3" presStyleCnt="29">
        <dgm:presLayoutVars>
          <dgm:bulletEnabled val="1"/>
        </dgm:presLayoutVars>
      </dgm:prSet>
      <dgm:spPr/>
    </dgm:pt>
    <dgm:pt modelId="{5A9AAC64-0B10-4EF7-9DAA-D43CB729394E}" type="pres">
      <dgm:prSet presAssocID="{DF4EDB13-6CE1-424B-BD59-12F97527BA1A}" presName="sibTrans" presStyleCnt="0"/>
      <dgm:spPr/>
    </dgm:pt>
    <dgm:pt modelId="{E9BFC87E-F988-4C2E-ACB7-441D1D9FB995}" type="pres">
      <dgm:prSet presAssocID="{A5B42EAE-910E-4D8E-8D49-442588ACBFAF}" presName="node" presStyleLbl="node1" presStyleIdx="4" presStyleCnt="29">
        <dgm:presLayoutVars>
          <dgm:bulletEnabled val="1"/>
        </dgm:presLayoutVars>
      </dgm:prSet>
      <dgm:spPr/>
    </dgm:pt>
    <dgm:pt modelId="{4C71AD15-41C3-40EA-AAE6-D42C77D647C1}" type="pres">
      <dgm:prSet presAssocID="{970B3ED5-79B0-49F3-8628-85E20C524875}" presName="sibTrans" presStyleCnt="0"/>
      <dgm:spPr/>
    </dgm:pt>
    <dgm:pt modelId="{2C303306-A001-42EC-BB1D-F6D6DF819689}" type="pres">
      <dgm:prSet presAssocID="{21942A48-8DD3-4CBA-A632-84D0A91CDDA7}" presName="node" presStyleLbl="node1" presStyleIdx="5" presStyleCnt="29">
        <dgm:presLayoutVars>
          <dgm:bulletEnabled val="1"/>
        </dgm:presLayoutVars>
      </dgm:prSet>
      <dgm:spPr/>
    </dgm:pt>
    <dgm:pt modelId="{354395A9-7494-4DCA-B8BB-0EDBDABCA907}" type="pres">
      <dgm:prSet presAssocID="{D33D8DD9-EA6F-4414-8183-D3AA00E29B8A}" presName="sibTrans" presStyleCnt="0"/>
      <dgm:spPr/>
    </dgm:pt>
    <dgm:pt modelId="{D7472173-B002-4FDA-B913-760A01AD60F1}" type="pres">
      <dgm:prSet presAssocID="{D62067D5-FB4B-44ED-B8F0-305133199E64}" presName="node" presStyleLbl="node1" presStyleIdx="6" presStyleCnt="29">
        <dgm:presLayoutVars>
          <dgm:bulletEnabled val="1"/>
        </dgm:presLayoutVars>
      </dgm:prSet>
      <dgm:spPr/>
    </dgm:pt>
    <dgm:pt modelId="{1C7CDA21-FD63-43B5-B587-DF6BEDB62CC5}" type="pres">
      <dgm:prSet presAssocID="{F6D58A14-4E3C-4082-811E-BCE390DF2DD4}" presName="sibTrans" presStyleCnt="0"/>
      <dgm:spPr/>
    </dgm:pt>
    <dgm:pt modelId="{BF01B122-CAD6-4F84-9FDB-CDDD64B0CF11}" type="pres">
      <dgm:prSet presAssocID="{88CBBD28-691E-4F49-8166-03EEBF533C54}" presName="node" presStyleLbl="node1" presStyleIdx="7" presStyleCnt="29">
        <dgm:presLayoutVars>
          <dgm:bulletEnabled val="1"/>
        </dgm:presLayoutVars>
      </dgm:prSet>
      <dgm:spPr/>
    </dgm:pt>
    <dgm:pt modelId="{7AEC393D-EF86-4D2D-93EB-5A8351EF0DC1}" type="pres">
      <dgm:prSet presAssocID="{6BC47FE8-C619-4AFE-8443-0A16D37EBEA8}" presName="sibTrans" presStyleCnt="0"/>
      <dgm:spPr/>
    </dgm:pt>
    <dgm:pt modelId="{C10E40D5-D373-4507-9191-7C45BF26C3DE}" type="pres">
      <dgm:prSet presAssocID="{0EBF6D9D-CA90-4960-821C-F36726A9D376}" presName="node" presStyleLbl="node1" presStyleIdx="8" presStyleCnt="29">
        <dgm:presLayoutVars>
          <dgm:bulletEnabled val="1"/>
        </dgm:presLayoutVars>
      </dgm:prSet>
      <dgm:spPr/>
    </dgm:pt>
    <dgm:pt modelId="{D8F2B27A-A53D-413F-8431-E2723396E3AE}" type="pres">
      <dgm:prSet presAssocID="{ECA6E582-CFC2-4D20-BCF2-E37C73E0C3CD}" presName="sibTrans" presStyleCnt="0"/>
      <dgm:spPr/>
    </dgm:pt>
    <dgm:pt modelId="{D0202AA2-C1A8-4B3E-920F-DD21F30559A8}" type="pres">
      <dgm:prSet presAssocID="{F455C59C-36FC-4650-84E2-0F0AC48DB308}" presName="node" presStyleLbl="node1" presStyleIdx="9" presStyleCnt="29">
        <dgm:presLayoutVars>
          <dgm:bulletEnabled val="1"/>
        </dgm:presLayoutVars>
      </dgm:prSet>
      <dgm:spPr/>
    </dgm:pt>
    <dgm:pt modelId="{53219791-6437-4236-ACFC-66D9DB9E2104}" type="pres">
      <dgm:prSet presAssocID="{D334EDBF-3F19-4FA1-A0F6-174A630A6DAA}" presName="sibTrans" presStyleCnt="0"/>
      <dgm:spPr/>
    </dgm:pt>
    <dgm:pt modelId="{84DFB76B-B9AD-4BB0-A1A8-F5AC983F545B}" type="pres">
      <dgm:prSet presAssocID="{06D0F942-5CE9-40CD-B95B-77CF50FFEDD8}" presName="node" presStyleLbl="node1" presStyleIdx="10" presStyleCnt="29">
        <dgm:presLayoutVars>
          <dgm:bulletEnabled val="1"/>
        </dgm:presLayoutVars>
      </dgm:prSet>
      <dgm:spPr/>
    </dgm:pt>
    <dgm:pt modelId="{A3CBA58D-673D-41DE-819F-689660466281}" type="pres">
      <dgm:prSet presAssocID="{D2547C7D-692E-47B8-A7A8-8C8107BD6C89}" presName="sibTrans" presStyleCnt="0"/>
      <dgm:spPr/>
    </dgm:pt>
    <dgm:pt modelId="{5C9C3035-A857-4417-BE47-5173904F252E}" type="pres">
      <dgm:prSet presAssocID="{079E754F-882A-4A7F-9A35-D702DFA2E27F}" presName="node" presStyleLbl="node1" presStyleIdx="11" presStyleCnt="29">
        <dgm:presLayoutVars>
          <dgm:bulletEnabled val="1"/>
        </dgm:presLayoutVars>
      </dgm:prSet>
      <dgm:spPr/>
    </dgm:pt>
    <dgm:pt modelId="{F36C22D4-4D16-4C23-914D-AB450972C2EF}" type="pres">
      <dgm:prSet presAssocID="{3AA26AEB-D342-419C-A3D8-E6724FE60328}" presName="sibTrans" presStyleCnt="0"/>
      <dgm:spPr/>
    </dgm:pt>
    <dgm:pt modelId="{861D2B47-8E47-447B-BE30-521C30F67F88}" type="pres">
      <dgm:prSet presAssocID="{3C78A5CA-CAFC-4641-8FA1-F28262F94EFA}" presName="node" presStyleLbl="node1" presStyleIdx="12" presStyleCnt="29">
        <dgm:presLayoutVars>
          <dgm:bulletEnabled val="1"/>
        </dgm:presLayoutVars>
      </dgm:prSet>
      <dgm:spPr/>
    </dgm:pt>
    <dgm:pt modelId="{6453BB70-8DE5-489B-A78D-096F784E2CE9}" type="pres">
      <dgm:prSet presAssocID="{C7646B36-D5E3-4BCE-88D0-B9C33A9F50EE}" presName="sibTrans" presStyleCnt="0"/>
      <dgm:spPr/>
    </dgm:pt>
    <dgm:pt modelId="{EAEDCA9F-5AFC-42C8-82E0-A6275614842D}" type="pres">
      <dgm:prSet presAssocID="{7288C4DC-0EF7-48FD-ABB8-3220C5D03D8C}" presName="node" presStyleLbl="node1" presStyleIdx="13" presStyleCnt="29">
        <dgm:presLayoutVars>
          <dgm:bulletEnabled val="1"/>
        </dgm:presLayoutVars>
      </dgm:prSet>
      <dgm:spPr/>
    </dgm:pt>
    <dgm:pt modelId="{86893DAF-A163-4AB6-A115-85C4A243295C}" type="pres">
      <dgm:prSet presAssocID="{CBE09B6F-56FA-46F8-9C16-1EAA8366295E}" presName="sibTrans" presStyleCnt="0"/>
      <dgm:spPr/>
    </dgm:pt>
    <dgm:pt modelId="{6240C8FE-7F8D-4679-9504-9D00E6D77887}" type="pres">
      <dgm:prSet presAssocID="{42869C0F-5837-4A3E-BFB0-7AEA29AAE6DF}" presName="node" presStyleLbl="node1" presStyleIdx="14" presStyleCnt="29">
        <dgm:presLayoutVars>
          <dgm:bulletEnabled val="1"/>
        </dgm:presLayoutVars>
      </dgm:prSet>
      <dgm:spPr/>
    </dgm:pt>
    <dgm:pt modelId="{A72FB127-E50E-47A2-99D9-CCE07F7E5068}" type="pres">
      <dgm:prSet presAssocID="{3A96FDEF-C769-45C5-BFD9-6339E30ADF95}" presName="sibTrans" presStyleCnt="0"/>
      <dgm:spPr/>
    </dgm:pt>
    <dgm:pt modelId="{0D1433D4-8907-421A-A9E2-67EA3EEA8B41}" type="pres">
      <dgm:prSet presAssocID="{EF3B9B13-37CD-4EA8-90B3-BE20296F41B7}" presName="node" presStyleLbl="node1" presStyleIdx="15" presStyleCnt="29">
        <dgm:presLayoutVars>
          <dgm:bulletEnabled val="1"/>
        </dgm:presLayoutVars>
      </dgm:prSet>
      <dgm:spPr/>
    </dgm:pt>
    <dgm:pt modelId="{A1D1B4DF-251A-477D-A173-73DBA5B6C84C}" type="pres">
      <dgm:prSet presAssocID="{D0F5F99B-4DA8-4C5B-99C6-D8288D783A5D}" presName="sibTrans" presStyleCnt="0"/>
      <dgm:spPr/>
    </dgm:pt>
    <dgm:pt modelId="{06420E16-B2C2-4EE7-AF56-60F244E07F3D}" type="pres">
      <dgm:prSet presAssocID="{2101F173-868B-4AAE-B064-2CAD22F2B31A}" presName="node" presStyleLbl="node1" presStyleIdx="16" presStyleCnt="29">
        <dgm:presLayoutVars>
          <dgm:bulletEnabled val="1"/>
        </dgm:presLayoutVars>
      </dgm:prSet>
      <dgm:spPr/>
    </dgm:pt>
    <dgm:pt modelId="{32FAE774-CF19-4D6B-ADEA-A1797C6D1FF1}" type="pres">
      <dgm:prSet presAssocID="{1FB7B3F3-FE7B-4EC5-96F1-25C32ABFCE40}" presName="sibTrans" presStyleCnt="0"/>
      <dgm:spPr/>
    </dgm:pt>
    <dgm:pt modelId="{2E54FC4D-441C-412B-8E5B-FEA919F5BA8D}" type="pres">
      <dgm:prSet presAssocID="{A4893994-F315-476C-A7CB-55CC09A66605}" presName="node" presStyleLbl="node1" presStyleIdx="17" presStyleCnt="29">
        <dgm:presLayoutVars>
          <dgm:bulletEnabled val="1"/>
        </dgm:presLayoutVars>
      </dgm:prSet>
      <dgm:spPr/>
    </dgm:pt>
    <dgm:pt modelId="{6EAE815A-9541-4319-BBAA-2E49E478911E}" type="pres">
      <dgm:prSet presAssocID="{ED95FD8E-A412-4517-9AA1-DCADA9BC191A}" presName="sibTrans" presStyleCnt="0"/>
      <dgm:spPr/>
    </dgm:pt>
    <dgm:pt modelId="{4A0F58EF-3A6C-4CED-A863-C8F8101DD480}" type="pres">
      <dgm:prSet presAssocID="{92A72CC7-0DC3-4704-9CBE-C4F11F9270A6}" presName="node" presStyleLbl="node1" presStyleIdx="18" presStyleCnt="29">
        <dgm:presLayoutVars>
          <dgm:bulletEnabled val="1"/>
        </dgm:presLayoutVars>
      </dgm:prSet>
      <dgm:spPr/>
    </dgm:pt>
    <dgm:pt modelId="{EE12F4C6-1760-4DE9-987D-9EAF0D77AC08}" type="pres">
      <dgm:prSet presAssocID="{E38CBF15-2334-468D-B051-2E3E89588022}" presName="sibTrans" presStyleCnt="0"/>
      <dgm:spPr/>
    </dgm:pt>
    <dgm:pt modelId="{B97AE128-A3FB-4AE0-9CA4-B37DA24222E6}" type="pres">
      <dgm:prSet presAssocID="{6CF300CC-E646-499E-9041-4AD8CB30B9DF}" presName="node" presStyleLbl="node1" presStyleIdx="19" presStyleCnt="29">
        <dgm:presLayoutVars>
          <dgm:bulletEnabled val="1"/>
        </dgm:presLayoutVars>
      </dgm:prSet>
      <dgm:spPr/>
    </dgm:pt>
    <dgm:pt modelId="{338150B3-D835-45E8-BD01-3154DC3CE206}" type="pres">
      <dgm:prSet presAssocID="{4182E891-6E3E-4623-A81C-18340BBC299A}" presName="sibTrans" presStyleCnt="0"/>
      <dgm:spPr/>
    </dgm:pt>
    <dgm:pt modelId="{43C22933-5A39-4A22-939A-D8E4CCC7F4DE}" type="pres">
      <dgm:prSet presAssocID="{E0687567-634B-4906-92E9-4E7B914CA632}" presName="node" presStyleLbl="node1" presStyleIdx="20" presStyleCnt="29">
        <dgm:presLayoutVars>
          <dgm:bulletEnabled val="1"/>
        </dgm:presLayoutVars>
      </dgm:prSet>
      <dgm:spPr/>
    </dgm:pt>
    <dgm:pt modelId="{5C543C93-1D0B-4A56-88F1-01FB142EC9B1}" type="pres">
      <dgm:prSet presAssocID="{A5AAD508-A466-4C9B-894D-7813346EAC55}" presName="sibTrans" presStyleCnt="0"/>
      <dgm:spPr/>
    </dgm:pt>
    <dgm:pt modelId="{2C3E7893-1D87-4286-A3CF-F430A8DB1705}" type="pres">
      <dgm:prSet presAssocID="{9CCC3EB7-F9C4-4020-A23C-63E757E0D168}" presName="node" presStyleLbl="node1" presStyleIdx="21" presStyleCnt="29">
        <dgm:presLayoutVars>
          <dgm:bulletEnabled val="1"/>
        </dgm:presLayoutVars>
      </dgm:prSet>
      <dgm:spPr/>
    </dgm:pt>
    <dgm:pt modelId="{71044B72-835D-4A7B-B7C6-0BE29F815E0A}" type="pres">
      <dgm:prSet presAssocID="{6C32EEA7-61E5-4BE9-B347-F3517FE55730}" presName="sibTrans" presStyleCnt="0"/>
      <dgm:spPr/>
    </dgm:pt>
    <dgm:pt modelId="{8E5A2127-C7F3-4E87-987E-DDBDE96DFA27}" type="pres">
      <dgm:prSet presAssocID="{DAB2940A-03BF-4DF3-B91D-04CFA6105401}" presName="node" presStyleLbl="node1" presStyleIdx="22" presStyleCnt="29">
        <dgm:presLayoutVars>
          <dgm:bulletEnabled val="1"/>
        </dgm:presLayoutVars>
      </dgm:prSet>
      <dgm:spPr/>
    </dgm:pt>
    <dgm:pt modelId="{469B0589-6D48-4CAA-B371-9C58C2F7CAE9}" type="pres">
      <dgm:prSet presAssocID="{281C58B0-21C2-4916-97D9-53EF1001C320}" presName="sibTrans" presStyleCnt="0"/>
      <dgm:spPr/>
    </dgm:pt>
    <dgm:pt modelId="{65D6A377-3CB5-4056-BB4C-56CB908177E7}" type="pres">
      <dgm:prSet presAssocID="{8694BD0C-4B56-4EE3-87FC-6F4DD13DE9E7}" presName="node" presStyleLbl="node1" presStyleIdx="23" presStyleCnt="29">
        <dgm:presLayoutVars>
          <dgm:bulletEnabled val="1"/>
        </dgm:presLayoutVars>
      </dgm:prSet>
      <dgm:spPr/>
    </dgm:pt>
    <dgm:pt modelId="{DBC1F1A1-C34D-45FE-A671-FD8045A6CA94}" type="pres">
      <dgm:prSet presAssocID="{75E1E12F-E251-46E7-B869-E426E7E56D7F}" presName="sibTrans" presStyleCnt="0"/>
      <dgm:spPr/>
    </dgm:pt>
    <dgm:pt modelId="{B66BFC1C-092C-4F5D-A93B-F99E99DA137B}" type="pres">
      <dgm:prSet presAssocID="{97D959FD-D64A-4736-BA21-AB560E5F00F4}" presName="node" presStyleLbl="node1" presStyleIdx="24" presStyleCnt="29">
        <dgm:presLayoutVars>
          <dgm:bulletEnabled val="1"/>
        </dgm:presLayoutVars>
      </dgm:prSet>
      <dgm:spPr/>
    </dgm:pt>
    <dgm:pt modelId="{DF119BB4-9086-4B51-B7D7-10DBB0E7382F}" type="pres">
      <dgm:prSet presAssocID="{A3452E85-6CC7-4EF9-AA29-F1DDF06A8422}" presName="sibTrans" presStyleCnt="0"/>
      <dgm:spPr/>
    </dgm:pt>
    <dgm:pt modelId="{ECC0B12D-C812-43E4-A766-30231704C4FC}" type="pres">
      <dgm:prSet presAssocID="{CF175054-2A76-4E6E-90FE-719D5E0A90C4}" presName="node" presStyleLbl="node1" presStyleIdx="25" presStyleCnt="29">
        <dgm:presLayoutVars>
          <dgm:bulletEnabled val="1"/>
        </dgm:presLayoutVars>
      </dgm:prSet>
      <dgm:spPr/>
    </dgm:pt>
    <dgm:pt modelId="{DF88C314-6C83-4399-B2EC-99F2921791E9}" type="pres">
      <dgm:prSet presAssocID="{5B152DDB-4748-466E-A8DC-03C03D79125F}" presName="sibTrans" presStyleCnt="0"/>
      <dgm:spPr/>
    </dgm:pt>
    <dgm:pt modelId="{DC6E68C1-BDC9-498C-8BA0-7C0CC47E76B2}" type="pres">
      <dgm:prSet presAssocID="{D545291F-E8A3-4AEA-908C-5E28509B3B81}" presName="node" presStyleLbl="node1" presStyleIdx="26" presStyleCnt="29">
        <dgm:presLayoutVars>
          <dgm:bulletEnabled val="1"/>
        </dgm:presLayoutVars>
      </dgm:prSet>
      <dgm:spPr/>
    </dgm:pt>
    <dgm:pt modelId="{63C4601B-7B0F-4A9D-986D-3AF80F45B35C}" type="pres">
      <dgm:prSet presAssocID="{CFA5F7D0-A671-4545-A068-6F7D67C3BD9B}" presName="sibTrans" presStyleCnt="0"/>
      <dgm:spPr/>
    </dgm:pt>
    <dgm:pt modelId="{D86CF750-8D33-4B6C-A237-70AC86DA063D}" type="pres">
      <dgm:prSet presAssocID="{E04D7863-630D-44D5-88D2-ADDC26DA0D22}" presName="node" presStyleLbl="node1" presStyleIdx="27" presStyleCnt="29">
        <dgm:presLayoutVars>
          <dgm:bulletEnabled val="1"/>
        </dgm:presLayoutVars>
      </dgm:prSet>
      <dgm:spPr/>
    </dgm:pt>
    <dgm:pt modelId="{714127AD-FF45-493B-B7E5-C76F02911D42}" type="pres">
      <dgm:prSet presAssocID="{EB8BFABD-3BB6-4791-AF1F-174538D174F8}" presName="sibTrans" presStyleCnt="0"/>
      <dgm:spPr/>
    </dgm:pt>
    <dgm:pt modelId="{283C554D-7CFE-4A00-B666-CBCB5B9EC140}" type="pres">
      <dgm:prSet presAssocID="{214288E5-A0C4-4A85-83E6-63F0AEED5E4B}" presName="node" presStyleLbl="node1" presStyleIdx="28" presStyleCnt="29">
        <dgm:presLayoutVars>
          <dgm:bulletEnabled val="1"/>
        </dgm:presLayoutVars>
      </dgm:prSet>
      <dgm:spPr/>
    </dgm:pt>
  </dgm:ptLst>
  <dgm:cxnLst>
    <dgm:cxn modelId="{69FECE02-0532-4260-9C29-DE630C6FFACE}" type="presOf" srcId="{079E754F-882A-4A7F-9A35-D702DFA2E27F}" destId="{5C9C3035-A857-4417-BE47-5173904F252E}" srcOrd="0" destOrd="0" presId="urn:microsoft.com/office/officeart/2005/8/layout/default"/>
    <dgm:cxn modelId="{415C3703-6F0D-45DB-8710-64FA0BA54A18}" type="presOf" srcId="{8694BD0C-4B56-4EE3-87FC-6F4DD13DE9E7}" destId="{65D6A377-3CB5-4056-BB4C-56CB908177E7}" srcOrd="0" destOrd="0" presId="urn:microsoft.com/office/officeart/2005/8/layout/default"/>
    <dgm:cxn modelId="{1F0C8605-1C9C-48FC-A234-654EA8818E79}" type="presOf" srcId="{D0978E0F-0AF4-4CB9-A6FE-922432EAB4E8}" destId="{695D23C9-B09B-416D-BC33-DEC76FF49F40}" srcOrd="0" destOrd="0" presId="urn:microsoft.com/office/officeart/2005/8/layout/default"/>
    <dgm:cxn modelId="{DCFDAB06-2CB1-4870-BEAA-30FFB3C3260A}" srcId="{B023AE18-E442-4C4D-A25E-22C17832C429}" destId="{6CF300CC-E646-499E-9041-4AD8CB30B9DF}" srcOrd="19" destOrd="0" parTransId="{1C6BE201-1449-4E83-9AFB-FB0C062B5AD5}" sibTransId="{4182E891-6E3E-4623-A81C-18340BBC299A}"/>
    <dgm:cxn modelId="{1D16CC08-4518-488E-9CD4-B6124CEB0C52}" srcId="{B023AE18-E442-4C4D-A25E-22C17832C429}" destId="{3C78A5CA-CAFC-4641-8FA1-F28262F94EFA}" srcOrd="12" destOrd="0" parTransId="{F3358F70-FFDC-4AB2-A811-C7CB4C43BC58}" sibTransId="{C7646B36-D5E3-4BCE-88D0-B9C33A9F50EE}"/>
    <dgm:cxn modelId="{50DB6C17-4352-4791-BF8D-00023F3CF799}" srcId="{B023AE18-E442-4C4D-A25E-22C17832C429}" destId="{E04D7863-630D-44D5-88D2-ADDC26DA0D22}" srcOrd="27" destOrd="0" parTransId="{4DB093D4-8199-43FF-BCB2-012475258A8A}" sibTransId="{EB8BFABD-3BB6-4791-AF1F-174538D174F8}"/>
    <dgm:cxn modelId="{ED57351C-839B-46BC-A177-68658D952E8F}" type="presOf" srcId="{0EDB9FA7-7E0F-4E9A-9118-10654D001121}" destId="{40A0ECB4-EF28-4ABD-B0C8-DECBAEC80701}" srcOrd="0" destOrd="0" presId="urn:microsoft.com/office/officeart/2005/8/layout/default"/>
    <dgm:cxn modelId="{FA015A26-54C1-4162-8F03-A4910A8A277B}" type="presOf" srcId="{6CF300CC-E646-499E-9041-4AD8CB30B9DF}" destId="{B97AE128-A3FB-4AE0-9CA4-B37DA24222E6}" srcOrd="0" destOrd="0" presId="urn:microsoft.com/office/officeart/2005/8/layout/default"/>
    <dgm:cxn modelId="{4F99E126-EB4D-47DD-B701-2C8AA4F5280B}" type="presOf" srcId="{2101F173-868B-4AAE-B064-2CAD22F2B31A}" destId="{06420E16-B2C2-4EE7-AF56-60F244E07F3D}" srcOrd="0" destOrd="0" presId="urn:microsoft.com/office/officeart/2005/8/layout/default"/>
    <dgm:cxn modelId="{45707B32-C55C-4BD7-A1D7-5096771663B1}" type="presOf" srcId="{9CCC3EB7-F9C4-4020-A23C-63E757E0D168}" destId="{2C3E7893-1D87-4286-A3CF-F430A8DB1705}" srcOrd="0" destOrd="0" presId="urn:microsoft.com/office/officeart/2005/8/layout/default"/>
    <dgm:cxn modelId="{D9B13E37-4F81-4806-B5FD-B3A640DC9D08}" srcId="{B023AE18-E442-4C4D-A25E-22C17832C429}" destId="{C7E6CC12-88FD-4890-B9ED-2045FA3600E0}" srcOrd="2" destOrd="0" parTransId="{4B7C68BD-CDE1-44B6-B117-988F73A37EF0}" sibTransId="{9AE90EBD-D016-491E-882F-D2A4A509E8F0}"/>
    <dgm:cxn modelId="{B5FC4739-2911-4806-BEC6-BD6F2B93B4CE}" srcId="{B023AE18-E442-4C4D-A25E-22C17832C429}" destId="{42869C0F-5837-4A3E-BFB0-7AEA29AAE6DF}" srcOrd="14" destOrd="0" parTransId="{FFD4E0EE-FB9C-46E4-AB48-2CF7F465C0BE}" sibTransId="{3A96FDEF-C769-45C5-BFD9-6339E30ADF95}"/>
    <dgm:cxn modelId="{9B1D423F-3623-4E0F-B340-9AC5A545C6A3}" srcId="{B023AE18-E442-4C4D-A25E-22C17832C429}" destId="{EF3B9B13-37CD-4EA8-90B3-BE20296F41B7}" srcOrd="15" destOrd="0" parTransId="{93C6F2F2-3256-4883-8D88-8E7ABB0A7E16}" sibTransId="{D0F5F99B-4DA8-4C5B-99C6-D8288D783A5D}"/>
    <dgm:cxn modelId="{40BFD15B-43AA-4C9B-9D31-9E6B195FD0C0}" srcId="{B023AE18-E442-4C4D-A25E-22C17832C429}" destId="{D62067D5-FB4B-44ED-B8F0-305133199E64}" srcOrd="6" destOrd="0" parTransId="{6DCA4705-1D1D-4185-B16D-45F0EAC0A906}" sibTransId="{F6D58A14-4E3C-4082-811E-BCE390DF2DD4}"/>
    <dgm:cxn modelId="{086F4E5F-80E9-4B62-B0E7-B686377E3FB9}" type="presOf" srcId="{88CBBD28-691E-4F49-8166-03EEBF533C54}" destId="{BF01B122-CAD6-4F84-9FDB-CDDD64B0CF11}" srcOrd="0" destOrd="0" presId="urn:microsoft.com/office/officeart/2005/8/layout/default"/>
    <dgm:cxn modelId="{028A1F42-5A75-4779-BF78-B64FB8A9767C}" type="presOf" srcId="{E0687567-634B-4906-92E9-4E7B914CA632}" destId="{43C22933-5A39-4A22-939A-D8E4CCC7F4DE}" srcOrd="0" destOrd="0" presId="urn:microsoft.com/office/officeart/2005/8/layout/default"/>
    <dgm:cxn modelId="{F2527062-A49D-40CD-94E9-AC3934E6BD7C}" type="presOf" srcId="{C7E6CC12-88FD-4890-B9ED-2045FA3600E0}" destId="{44DB562B-25E1-43BE-9097-8ADA35A90029}" srcOrd="0" destOrd="0" presId="urn:microsoft.com/office/officeart/2005/8/layout/default"/>
    <dgm:cxn modelId="{70B9FE62-4C57-4077-93AE-014EEDA9CE8D}" srcId="{B023AE18-E442-4C4D-A25E-22C17832C429}" destId="{06D0F942-5CE9-40CD-B95B-77CF50FFEDD8}" srcOrd="10" destOrd="0" parTransId="{F2F07E19-9DD3-4CD4-92E8-84615F00077B}" sibTransId="{D2547C7D-692E-47B8-A7A8-8C8107BD6C89}"/>
    <dgm:cxn modelId="{59D27743-FB39-4C43-82A2-7FE9E9318734}" type="presOf" srcId="{DAB2940A-03BF-4DF3-B91D-04CFA6105401}" destId="{8E5A2127-C7F3-4E87-987E-DDBDE96DFA27}" srcOrd="0" destOrd="0" presId="urn:microsoft.com/office/officeart/2005/8/layout/default"/>
    <dgm:cxn modelId="{CE4CED64-D37D-4D64-95F7-1369D8435168}" type="presOf" srcId="{97D959FD-D64A-4736-BA21-AB560E5F00F4}" destId="{B66BFC1C-092C-4F5D-A93B-F99E99DA137B}" srcOrd="0" destOrd="0" presId="urn:microsoft.com/office/officeart/2005/8/layout/default"/>
    <dgm:cxn modelId="{6A216967-A699-4A92-B2A7-772A670C7E25}" srcId="{B023AE18-E442-4C4D-A25E-22C17832C429}" destId="{079E754F-882A-4A7F-9A35-D702DFA2E27F}" srcOrd="11" destOrd="0" parTransId="{1F4F14E4-1251-4D96-9A0B-1CCADA681D2A}" sibTransId="{3AA26AEB-D342-419C-A3D8-E6724FE60328}"/>
    <dgm:cxn modelId="{0DB7236D-3BD8-4939-9218-8F306DEAFC89}" srcId="{B023AE18-E442-4C4D-A25E-22C17832C429}" destId="{DAB2940A-03BF-4DF3-B91D-04CFA6105401}" srcOrd="22" destOrd="0" parTransId="{3530871C-A19A-4143-BB25-3FCA9D537CD3}" sibTransId="{281C58B0-21C2-4916-97D9-53EF1001C320}"/>
    <dgm:cxn modelId="{B227036F-B921-4D9D-934E-8989EAB430AD}" type="presOf" srcId="{214288E5-A0C4-4A85-83E6-63F0AEED5E4B}" destId="{283C554D-7CFE-4A00-B666-CBCB5B9EC140}" srcOrd="0" destOrd="0" presId="urn:microsoft.com/office/officeart/2005/8/layout/default"/>
    <dgm:cxn modelId="{BAC1074F-0E87-4101-8C47-B97DA906E85A}" srcId="{B023AE18-E442-4C4D-A25E-22C17832C429}" destId="{01D6644B-6E0F-48F8-B1D8-0C8D1BAF91D3}" srcOrd="0" destOrd="0" parTransId="{97E80B09-555F-458D-AEE6-628BAD724D77}" sibTransId="{23CD4A19-C10C-463B-A585-FB4FBA82E2A1}"/>
    <dgm:cxn modelId="{BDF5894F-AF0C-48FB-B29A-A4F03EF2FE90}" srcId="{B023AE18-E442-4C4D-A25E-22C17832C429}" destId="{2101F173-868B-4AAE-B064-2CAD22F2B31A}" srcOrd="16" destOrd="0" parTransId="{4A23BD7C-C80D-48C9-97BA-27E8983C0C23}" sibTransId="{1FB7B3F3-FE7B-4EC5-96F1-25C32ABFCE40}"/>
    <dgm:cxn modelId="{626B1D70-E2E3-406E-9D3C-BF55B6A44B55}" srcId="{B023AE18-E442-4C4D-A25E-22C17832C429}" destId="{92A72CC7-0DC3-4704-9CBE-C4F11F9270A6}" srcOrd="18" destOrd="0" parTransId="{E7F33177-5E49-478D-8FDD-F180127787EF}" sibTransId="{E38CBF15-2334-468D-B051-2E3E89588022}"/>
    <dgm:cxn modelId="{4DF60B51-40CD-4816-AA5D-9CEA2DF0D6CE}" srcId="{B023AE18-E442-4C4D-A25E-22C17832C429}" destId="{0EBF6D9D-CA90-4960-821C-F36726A9D376}" srcOrd="8" destOrd="0" parTransId="{868E7317-22C5-42CF-BE46-4458BAEB101C}" sibTransId="{ECA6E582-CFC2-4D20-BCF2-E37C73E0C3CD}"/>
    <dgm:cxn modelId="{C6F85453-4C98-4686-8202-9C953970C8E9}" srcId="{B023AE18-E442-4C4D-A25E-22C17832C429}" destId="{7288C4DC-0EF7-48FD-ABB8-3220C5D03D8C}" srcOrd="13" destOrd="0" parTransId="{DD0D9DF3-5D86-4727-87A1-8C7106A58DA2}" sibTransId="{CBE09B6F-56FA-46F8-9C16-1EAA8366295E}"/>
    <dgm:cxn modelId="{C4C34174-4DC8-4C38-8C0E-6897A1890069}" type="presOf" srcId="{D545291F-E8A3-4AEA-908C-5E28509B3B81}" destId="{DC6E68C1-BDC9-498C-8BA0-7C0CC47E76B2}" srcOrd="0" destOrd="0" presId="urn:microsoft.com/office/officeart/2005/8/layout/default"/>
    <dgm:cxn modelId="{6C6BB154-7AD4-4185-B383-DF0545B312B4}" type="presOf" srcId="{92A72CC7-0DC3-4704-9CBE-C4F11F9270A6}" destId="{4A0F58EF-3A6C-4CED-A863-C8F8101DD480}" srcOrd="0" destOrd="0" presId="urn:microsoft.com/office/officeart/2005/8/layout/default"/>
    <dgm:cxn modelId="{5E1F757B-4D3F-4E55-944B-061DE0ABD5EF}" type="presOf" srcId="{D62067D5-FB4B-44ED-B8F0-305133199E64}" destId="{D7472173-B002-4FDA-B913-760A01AD60F1}" srcOrd="0" destOrd="0" presId="urn:microsoft.com/office/officeart/2005/8/layout/default"/>
    <dgm:cxn modelId="{0918337D-27EF-44E6-9234-EBA4710912A0}" type="presOf" srcId="{3C78A5CA-CAFC-4641-8FA1-F28262F94EFA}" destId="{861D2B47-8E47-447B-BE30-521C30F67F88}" srcOrd="0" destOrd="0" presId="urn:microsoft.com/office/officeart/2005/8/layout/default"/>
    <dgm:cxn modelId="{6FC5CA7D-D954-43CF-984C-2C4E88914E79}" type="presOf" srcId="{EF3B9B13-37CD-4EA8-90B3-BE20296F41B7}" destId="{0D1433D4-8907-421A-A9E2-67EA3EEA8B41}" srcOrd="0" destOrd="0" presId="urn:microsoft.com/office/officeart/2005/8/layout/default"/>
    <dgm:cxn modelId="{B0206B81-F1CE-43F0-8881-769807F80484}" type="presOf" srcId="{21942A48-8DD3-4CBA-A632-84D0A91CDDA7}" destId="{2C303306-A001-42EC-BB1D-F6D6DF819689}" srcOrd="0" destOrd="0" presId="urn:microsoft.com/office/officeart/2005/8/layout/default"/>
    <dgm:cxn modelId="{923ACE8C-73A3-4280-B9EB-47A78659DE2A}" type="presOf" srcId="{A5B42EAE-910E-4D8E-8D49-442588ACBFAF}" destId="{E9BFC87E-F988-4C2E-ACB7-441D1D9FB995}" srcOrd="0" destOrd="0" presId="urn:microsoft.com/office/officeart/2005/8/layout/default"/>
    <dgm:cxn modelId="{C67AE49B-15B7-49B9-87BF-A0C13C1A9935}" srcId="{B023AE18-E442-4C4D-A25E-22C17832C429}" destId="{88CBBD28-691E-4F49-8166-03EEBF533C54}" srcOrd="7" destOrd="0" parTransId="{ADAD4981-4963-4F4A-9C2F-DB0D5344AEF6}" sibTransId="{6BC47FE8-C619-4AFE-8443-0A16D37EBEA8}"/>
    <dgm:cxn modelId="{39C29D9F-0273-4BC0-B393-F1B500DF6F00}" type="presOf" srcId="{F455C59C-36FC-4650-84E2-0F0AC48DB308}" destId="{D0202AA2-C1A8-4B3E-920F-DD21F30559A8}" srcOrd="0" destOrd="0" presId="urn:microsoft.com/office/officeart/2005/8/layout/default"/>
    <dgm:cxn modelId="{088852A1-0220-4756-80E4-B0C3ECDD713F}" srcId="{B023AE18-E442-4C4D-A25E-22C17832C429}" destId="{D0978E0F-0AF4-4CB9-A6FE-922432EAB4E8}" srcOrd="3" destOrd="0" parTransId="{4774A961-261C-4E83-A851-FEE2EF263718}" sibTransId="{DF4EDB13-6CE1-424B-BD59-12F97527BA1A}"/>
    <dgm:cxn modelId="{9F3FEDA7-BD6E-489F-A038-39FBE5912AEA}" type="presOf" srcId="{A4893994-F315-476C-A7CB-55CC09A66605}" destId="{2E54FC4D-441C-412B-8E5B-FEA919F5BA8D}" srcOrd="0" destOrd="0" presId="urn:microsoft.com/office/officeart/2005/8/layout/default"/>
    <dgm:cxn modelId="{6BA08AA9-655B-4B72-A6E7-252B714F5B49}" srcId="{B023AE18-E442-4C4D-A25E-22C17832C429}" destId="{A4893994-F315-476C-A7CB-55CC09A66605}" srcOrd="17" destOrd="0" parTransId="{FE74AA52-6ABF-4977-A404-04F45F6F8A39}" sibTransId="{ED95FD8E-A412-4517-9AA1-DCADA9BC191A}"/>
    <dgm:cxn modelId="{1CB940B2-9B6D-4CCA-A23E-2AEAA248F00D}" srcId="{B023AE18-E442-4C4D-A25E-22C17832C429}" destId="{97D959FD-D64A-4736-BA21-AB560E5F00F4}" srcOrd="24" destOrd="0" parTransId="{DC23C596-AAED-4AA2-9EBF-82EADD0975BB}" sibTransId="{A3452E85-6CC7-4EF9-AA29-F1DDF06A8422}"/>
    <dgm:cxn modelId="{01A716B7-471D-40EA-B125-F29E3648C063}" srcId="{B023AE18-E442-4C4D-A25E-22C17832C429}" destId="{E0687567-634B-4906-92E9-4E7B914CA632}" srcOrd="20" destOrd="0" parTransId="{6FE8E19B-2EA0-40D0-9ABE-7E96ECBBA383}" sibTransId="{A5AAD508-A466-4C9B-894D-7813346EAC55}"/>
    <dgm:cxn modelId="{888C12BE-45E1-48B3-B82C-DECE52867AA6}" type="presOf" srcId="{CF175054-2A76-4E6E-90FE-719D5E0A90C4}" destId="{ECC0B12D-C812-43E4-A766-30231704C4FC}" srcOrd="0" destOrd="0" presId="urn:microsoft.com/office/officeart/2005/8/layout/default"/>
    <dgm:cxn modelId="{FA263CC3-5A90-4C51-AA14-06685B3EB6D3}" srcId="{B023AE18-E442-4C4D-A25E-22C17832C429}" destId="{A5B42EAE-910E-4D8E-8D49-442588ACBFAF}" srcOrd="4" destOrd="0" parTransId="{B9EE29B0-5B14-4D8D-A133-B464BA96B455}" sibTransId="{970B3ED5-79B0-49F3-8628-85E20C524875}"/>
    <dgm:cxn modelId="{A22EDBC3-2E0F-4B7C-96F8-D1E25F8E1129}" type="presOf" srcId="{B023AE18-E442-4C4D-A25E-22C17832C429}" destId="{91023F33-83BF-4065-9FDA-86867FED9D6C}" srcOrd="0" destOrd="0" presId="urn:microsoft.com/office/officeart/2005/8/layout/default"/>
    <dgm:cxn modelId="{EAC701C5-499D-4896-AD3E-D361571C779E}" type="presOf" srcId="{42869C0F-5837-4A3E-BFB0-7AEA29AAE6DF}" destId="{6240C8FE-7F8D-4679-9504-9D00E6D77887}" srcOrd="0" destOrd="0" presId="urn:microsoft.com/office/officeart/2005/8/layout/default"/>
    <dgm:cxn modelId="{5AC1C0CA-DB35-4DF3-AFA3-E9107B8A9FB4}" srcId="{B023AE18-E442-4C4D-A25E-22C17832C429}" destId="{9CCC3EB7-F9C4-4020-A23C-63E757E0D168}" srcOrd="21" destOrd="0" parTransId="{D5CCA899-30EF-434F-A998-4C8C382817B2}" sibTransId="{6C32EEA7-61E5-4BE9-B347-F3517FE55730}"/>
    <dgm:cxn modelId="{822125CE-D281-488E-A304-DB1FC5C0E78C}" srcId="{B023AE18-E442-4C4D-A25E-22C17832C429}" destId="{21942A48-8DD3-4CBA-A632-84D0A91CDDA7}" srcOrd="5" destOrd="0" parTransId="{1C753AF2-98EC-4072-95E4-E77F4C73D6FB}" sibTransId="{D33D8DD9-EA6F-4414-8183-D3AA00E29B8A}"/>
    <dgm:cxn modelId="{4776CAD3-CF46-4D97-94EA-2AF9BF5D3CAD}" srcId="{B023AE18-E442-4C4D-A25E-22C17832C429}" destId="{F455C59C-36FC-4650-84E2-0F0AC48DB308}" srcOrd="9" destOrd="0" parTransId="{0FBB3D1B-95A8-4E6D-85F4-E66CA6BC1B17}" sibTransId="{D334EDBF-3F19-4FA1-A0F6-174A630A6DAA}"/>
    <dgm:cxn modelId="{0061F0D3-3A76-405F-8109-7B817225AE2B}" type="presOf" srcId="{7288C4DC-0EF7-48FD-ABB8-3220C5D03D8C}" destId="{EAEDCA9F-5AFC-42C8-82E0-A6275614842D}" srcOrd="0" destOrd="0" presId="urn:microsoft.com/office/officeart/2005/8/layout/default"/>
    <dgm:cxn modelId="{189FC6DB-9EAD-4A89-9023-439D74B5E743}" type="presOf" srcId="{E04D7863-630D-44D5-88D2-ADDC26DA0D22}" destId="{D86CF750-8D33-4B6C-A237-70AC86DA063D}" srcOrd="0" destOrd="0" presId="urn:microsoft.com/office/officeart/2005/8/layout/default"/>
    <dgm:cxn modelId="{DBA897E3-1182-464F-A287-0D5AD1EA9810}" srcId="{B023AE18-E442-4C4D-A25E-22C17832C429}" destId="{0EDB9FA7-7E0F-4E9A-9118-10654D001121}" srcOrd="1" destOrd="0" parTransId="{92C33D9E-2F30-4B04-B301-9C97268AD40E}" sibTransId="{CB269501-468F-43A0-BD90-33BD4C7596E4}"/>
    <dgm:cxn modelId="{CEEFD6EA-FCFF-4969-A525-D3CCC8709A56}" type="presOf" srcId="{01D6644B-6E0F-48F8-B1D8-0C8D1BAF91D3}" destId="{58E621CC-D2DA-4734-B723-564A28CFD4D5}" srcOrd="0" destOrd="0" presId="urn:microsoft.com/office/officeart/2005/8/layout/default"/>
    <dgm:cxn modelId="{408135EE-6ABD-449E-966A-E62CDCE2A4A9}" srcId="{B023AE18-E442-4C4D-A25E-22C17832C429}" destId="{8694BD0C-4B56-4EE3-87FC-6F4DD13DE9E7}" srcOrd="23" destOrd="0" parTransId="{4FF8CD79-CF10-4F75-B813-7B0CAE24B7E9}" sibTransId="{75E1E12F-E251-46E7-B869-E426E7E56D7F}"/>
    <dgm:cxn modelId="{8E2CAFEE-5500-4399-841E-16CA226ABC7F}" srcId="{B023AE18-E442-4C4D-A25E-22C17832C429}" destId="{CF175054-2A76-4E6E-90FE-719D5E0A90C4}" srcOrd="25" destOrd="0" parTransId="{2FEB9789-7A37-4224-9950-07C2528B8A7D}" sibTransId="{5B152DDB-4748-466E-A8DC-03C03D79125F}"/>
    <dgm:cxn modelId="{0A9829F1-0055-4AB5-BCE3-E6D52CECDD9A}" srcId="{B023AE18-E442-4C4D-A25E-22C17832C429}" destId="{214288E5-A0C4-4A85-83E6-63F0AEED5E4B}" srcOrd="28" destOrd="0" parTransId="{DBB19C6C-7131-4A95-B6A2-7B591FE9137A}" sibTransId="{C33B77EA-B693-4634-B8F0-5180152B45E6}"/>
    <dgm:cxn modelId="{B48BECF2-B06D-42F2-ACA8-1C8ADDF0E504}" type="presOf" srcId="{06D0F942-5CE9-40CD-B95B-77CF50FFEDD8}" destId="{84DFB76B-B9AD-4BB0-A1A8-F5AC983F545B}" srcOrd="0" destOrd="0" presId="urn:microsoft.com/office/officeart/2005/8/layout/default"/>
    <dgm:cxn modelId="{887491F7-CE20-46B6-B107-93C4318BA84A}" srcId="{B023AE18-E442-4C4D-A25E-22C17832C429}" destId="{D545291F-E8A3-4AEA-908C-5E28509B3B81}" srcOrd="26" destOrd="0" parTransId="{C145E294-F9D9-4F01-A99C-D97D6E389E58}" sibTransId="{CFA5F7D0-A671-4545-A068-6F7D67C3BD9B}"/>
    <dgm:cxn modelId="{E7C714FE-C5C5-41AA-83F9-9CB1CB2F521A}" type="presOf" srcId="{0EBF6D9D-CA90-4960-821C-F36726A9D376}" destId="{C10E40D5-D373-4507-9191-7C45BF26C3DE}" srcOrd="0" destOrd="0" presId="urn:microsoft.com/office/officeart/2005/8/layout/default"/>
    <dgm:cxn modelId="{196B09BA-47C0-490C-929F-52DB6B13045F}" type="presParOf" srcId="{91023F33-83BF-4065-9FDA-86867FED9D6C}" destId="{58E621CC-D2DA-4734-B723-564A28CFD4D5}" srcOrd="0" destOrd="0" presId="urn:microsoft.com/office/officeart/2005/8/layout/default"/>
    <dgm:cxn modelId="{61C02CBB-B66C-4E02-93B0-5352F9BD3B0C}" type="presParOf" srcId="{91023F33-83BF-4065-9FDA-86867FED9D6C}" destId="{A00C80D2-9165-4EC8-8CFC-BE0EC353306E}" srcOrd="1" destOrd="0" presId="urn:microsoft.com/office/officeart/2005/8/layout/default"/>
    <dgm:cxn modelId="{639D6A92-1669-44EC-A906-9FA1549B8DEC}" type="presParOf" srcId="{91023F33-83BF-4065-9FDA-86867FED9D6C}" destId="{40A0ECB4-EF28-4ABD-B0C8-DECBAEC80701}" srcOrd="2" destOrd="0" presId="urn:microsoft.com/office/officeart/2005/8/layout/default"/>
    <dgm:cxn modelId="{CA1A251B-DE5C-4139-82A3-E4B4D3A3C604}" type="presParOf" srcId="{91023F33-83BF-4065-9FDA-86867FED9D6C}" destId="{23C1509A-8884-48CD-B6E5-AFE91FCA84EC}" srcOrd="3" destOrd="0" presId="urn:microsoft.com/office/officeart/2005/8/layout/default"/>
    <dgm:cxn modelId="{7A8635FC-F6DD-40E0-9804-3DC0A7BE919A}" type="presParOf" srcId="{91023F33-83BF-4065-9FDA-86867FED9D6C}" destId="{44DB562B-25E1-43BE-9097-8ADA35A90029}" srcOrd="4" destOrd="0" presId="urn:microsoft.com/office/officeart/2005/8/layout/default"/>
    <dgm:cxn modelId="{588F32C6-DA4A-4B91-8287-784F5D8DEEAA}" type="presParOf" srcId="{91023F33-83BF-4065-9FDA-86867FED9D6C}" destId="{936165EF-D7AD-405D-978E-A4FD4B1A9D12}" srcOrd="5" destOrd="0" presId="urn:microsoft.com/office/officeart/2005/8/layout/default"/>
    <dgm:cxn modelId="{F670A429-4635-4383-89D2-F5BA2363AB84}" type="presParOf" srcId="{91023F33-83BF-4065-9FDA-86867FED9D6C}" destId="{695D23C9-B09B-416D-BC33-DEC76FF49F40}" srcOrd="6" destOrd="0" presId="urn:microsoft.com/office/officeart/2005/8/layout/default"/>
    <dgm:cxn modelId="{E4E52F23-3B7A-4931-B9BE-30BA37A141E8}" type="presParOf" srcId="{91023F33-83BF-4065-9FDA-86867FED9D6C}" destId="{5A9AAC64-0B10-4EF7-9DAA-D43CB729394E}" srcOrd="7" destOrd="0" presId="urn:microsoft.com/office/officeart/2005/8/layout/default"/>
    <dgm:cxn modelId="{F9C0E460-E6C2-4E3E-A4B2-4F6C87A3D6B4}" type="presParOf" srcId="{91023F33-83BF-4065-9FDA-86867FED9D6C}" destId="{E9BFC87E-F988-4C2E-ACB7-441D1D9FB995}" srcOrd="8" destOrd="0" presId="urn:microsoft.com/office/officeart/2005/8/layout/default"/>
    <dgm:cxn modelId="{36D03D9B-7D5F-4A51-AA44-8F8C847E5E90}" type="presParOf" srcId="{91023F33-83BF-4065-9FDA-86867FED9D6C}" destId="{4C71AD15-41C3-40EA-AAE6-D42C77D647C1}" srcOrd="9" destOrd="0" presId="urn:microsoft.com/office/officeart/2005/8/layout/default"/>
    <dgm:cxn modelId="{EB2FC7D1-2F7E-4FBF-8D40-075920A6842E}" type="presParOf" srcId="{91023F33-83BF-4065-9FDA-86867FED9D6C}" destId="{2C303306-A001-42EC-BB1D-F6D6DF819689}" srcOrd="10" destOrd="0" presId="urn:microsoft.com/office/officeart/2005/8/layout/default"/>
    <dgm:cxn modelId="{9661F24B-501E-481A-BD3B-452095D5ADB3}" type="presParOf" srcId="{91023F33-83BF-4065-9FDA-86867FED9D6C}" destId="{354395A9-7494-4DCA-B8BB-0EDBDABCA907}" srcOrd="11" destOrd="0" presId="urn:microsoft.com/office/officeart/2005/8/layout/default"/>
    <dgm:cxn modelId="{E336F00D-5F75-4DD4-9422-9843A1179EEA}" type="presParOf" srcId="{91023F33-83BF-4065-9FDA-86867FED9D6C}" destId="{D7472173-B002-4FDA-B913-760A01AD60F1}" srcOrd="12" destOrd="0" presId="urn:microsoft.com/office/officeart/2005/8/layout/default"/>
    <dgm:cxn modelId="{DC16DA65-F745-4CCE-8510-6CFBA25048C2}" type="presParOf" srcId="{91023F33-83BF-4065-9FDA-86867FED9D6C}" destId="{1C7CDA21-FD63-43B5-B587-DF6BEDB62CC5}" srcOrd="13" destOrd="0" presId="urn:microsoft.com/office/officeart/2005/8/layout/default"/>
    <dgm:cxn modelId="{2BEA3A4F-8BFD-401C-AE4F-7FF13ECEE424}" type="presParOf" srcId="{91023F33-83BF-4065-9FDA-86867FED9D6C}" destId="{BF01B122-CAD6-4F84-9FDB-CDDD64B0CF11}" srcOrd="14" destOrd="0" presId="urn:microsoft.com/office/officeart/2005/8/layout/default"/>
    <dgm:cxn modelId="{A75A4F37-1BF1-4D6C-B33F-C04EFB00AA4C}" type="presParOf" srcId="{91023F33-83BF-4065-9FDA-86867FED9D6C}" destId="{7AEC393D-EF86-4D2D-93EB-5A8351EF0DC1}" srcOrd="15" destOrd="0" presId="urn:microsoft.com/office/officeart/2005/8/layout/default"/>
    <dgm:cxn modelId="{DE807036-53C4-4B93-B5A0-90DDFEA6B213}" type="presParOf" srcId="{91023F33-83BF-4065-9FDA-86867FED9D6C}" destId="{C10E40D5-D373-4507-9191-7C45BF26C3DE}" srcOrd="16" destOrd="0" presId="urn:microsoft.com/office/officeart/2005/8/layout/default"/>
    <dgm:cxn modelId="{98E2DDCF-89AF-456E-913A-128516CEF70D}" type="presParOf" srcId="{91023F33-83BF-4065-9FDA-86867FED9D6C}" destId="{D8F2B27A-A53D-413F-8431-E2723396E3AE}" srcOrd="17" destOrd="0" presId="urn:microsoft.com/office/officeart/2005/8/layout/default"/>
    <dgm:cxn modelId="{F92A06EB-F857-45C9-86BC-B1B0561675E0}" type="presParOf" srcId="{91023F33-83BF-4065-9FDA-86867FED9D6C}" destId="{D0202AA2-C1A8-4B3E-920F-DD21F30559A8}" srcOrd="18" destOrd="0" presId="urn:microsoft.com/office/officeart/2005/8/layout/default"/>
    <dgm:cxn modelId="{2D3DBE6F-4E94-4718-A573-38920D937E1E}" type="presParOf" srcId="{91023F33-83BF-4065-9FDA-86867FED9D6C}" destId="{53219791-6437-4236-ACFC-66D9DB9E2104}" srcOrd="19" destOrd="0" presId="urn:microsoft.com/office/officeart/2005/8/layout/default"/>
    <dgm:cxn modelId="{7F03AA34-4FBC-4EE1-B5A7-EB6ABFC98930}" type="presParOf" srcId="{91023F33-83BF-4065-9FDA-86867FED9D6C}" destId="{84DFB76B-B9AD-4BB0-A1A8-F5AC983F545B}" srcOrd="20" destOrd="0" presId="urn:microsoft.com/office/officeart/2005/8/layout/default"/>
    <dgm:cxn modelId="{D2FA4100-DCC1-4B01-91CE-AD4D8CF22435}" type="presParOf" srcId="{91023F33-83BF-4065-9FDA-86867FED9D6C}" destId="{A3CBA58D-673D-41DE-819F-689660466281}" srcOrd="21" destOrd="0" presId="urn:microsoft.com/office/officeart/2005/8/layout/default"/>
    <dgm:cxn modelId="{B3BEBBCB-3D8A-43EF-B145-9369523A4C8B}" type="presParOf" srcId="{91023F33-83BF-4065-9FDA-86867FED9D6C}" destId="{5C9C3035-A857-4417-BE47-5173904F252E}" srcOrd="22" destOrd="0" presId="urn:microsoft.com/office/officeart/2005/8/layout/default"/>
    <dgm:cxn modelId="{782D217F-BFEB-406D-B130-3B86206F1B33}" type="presParOf" srcId="{91023F33-83BF-4065-9FDA-86867FED9D6C}" destId="{F36C22D4-4D16-4C23-914D-AB450972C2EF}" srcOrd="23" destOrd="0" presId="urn:microsoft.com/office/officeart/2005/8/layout/default"/>
    <dgm:cxn modelId="{3E383223-A435-4FEE-A28A-E5D9E6A2410E}" type="presParOf" srcId="{91023F33-83BF-4065-9FDA-86867FED9D6C}" destId="{861D2B47-8E47-447B-BE30-521C30F67F88}" srcOrd="24" destOrd="0" presId="urn:microsoft.com/office/officeart/2005/8/layout/default"/>
    <dgm:cxn modelId="{B4A4F9B7-5403-4350-AC51-B44429E4D76E}" type="presParOf" srcId="{91023F33-83BF-4065-9FDA-86867FED9D6C}" destId="{6453BB70-8DE5-489B-A78D-096F784E2CE9}" srcOrd="25" destOrd="0" presId="urn:microsoft.com/office/officeart/2005/8/layout/default"/>
    <dgm:cxn modelId="{9481CB7C-AC4F-46FF-871E-7DDF31EFA065}" type="presParOf" srcId="{91023F33-83BF-4065-9FDA-86867FED9D6C}" destId="{EAEDCA9F-5AFC-42C8-82E0-A6275614842D}" srcOrd="26" destOrd="0" presId="urn:microsoft.com/office/officeart/2005/8/layout/default"/>
    <dgm:cxn modelId="{D1CD8812-EAC2-4CF2-B068-3BE61441924F}" type="presParOf" srcId="{91023F33-83BF-4065-9FDA-86867FED9D6C}" destId="{86893DAF-A163-4AB6-A115-85C4A243295C}" srcOrd="27" destOrd="0" presId="urn:microsoft.com/office/officeart/2005/8/layout/default"/>
    <dgm:cxn modelId="{06851132-E8A2-4E5F-9A04-D48954AACF75}" type="presParOf" srcId="{91023F33-83BF-4065-9FDA-86867FED9D6C}" destId="{6240C8FE-7F8D-4679-9504-9D00E6D77887}" srcOrd="28" destOrd="0" presId="urn:microsoft.com/office/officeart/2005/8/layout/default"/>
    <dgm:cxn modelId="{18CDE58B-67D4-4326-81D6-1B332A600C9B}" type="presParOf" srcId="{91023F33-83BF-4065-9FDA-86867FED9D6C}" destId="{A72FB127-E50E-47A2-99D9-CCE07F7E5068}" srcOrd="29" destOrd="0" presId="urn:microsoft.com/office/officeart/2005/8/layout/default"/>
    <dgm:cxn modelId="{8CC1238C-1C71-4E3C-A1BC-158A06A7D12A}" type="presParOf" srcId="{91023F33-83BF-4065-9FDA-86867FED9D6C}" destId="{0D1433D4-8907-421A-A9E2-67EA3EEA8B41}" srcOrd="30" destOrd="0" presId="urn:microsoft.com/office/officeart/2005/8/layout/default"/>
    <dgm:cxn modelId="{FC27C794-B62F-457D-9A19-80C601DA08F7}" type="presParOf" srcId="{91023F33-83BF-4065-9FDA-86867FED9D6C}" destId="{A1D1B4DF-251A-477D-A173-73DBA5B6C84C}" srcOrd="31" destOrd="0" presId="urn:microsoft.com/office/officeart/2005/8/layout/default"/>
    <dgm:cxn modelId="{8C0E7ADA-E160-4933-B385-3ED83AA4DBEF}" type="presParOf" srcId="{91023F33-83BF-4065-9FDA-86867FED9D6C}" destId="{06420E16-B2C2-4EE7-AF56-60F244E07F3D}" srcOrd="32" destOrd="0" presId="urn:microsoft.com/office/officeart/2005/8/layout/default"/>
    <dgm:cxn modelId="{FDCB78F6-9744-4420-9724-C7D8DAAAEDA1}" type="presParOf" srcId="{91023F33-83BF-4065-9FDA-86867FED9D6C}" destId="{32FAE774-CF19-4D6B-ADEA-A1797C6D1FF1}" srcOrd="33" destOrd="0" presId="urn:microsoft.com/office/officeart/2005/8/layout/default"/>
    <dgm:cxn modelId="{8EA045DE-0E48-4522-8CB1-362AB7FFA958}" type="presParOf" srcId="{91023F33-83BF-4065-9FDA-86867FED9D6C}" destId="{2E54FC4D-441C-412B-8E5B-FEA919F5BA8D}" srcOrd="34" destOrd="0" presId="urn:microsoft.com/office/officeart/2005/8/layout/default"/>
    <dgm:cxn modelId="{33BBFFB9-574B-413E-BE76-AC50C412BE19}" type="presParOf" srcId="{91023F33-83BF-4065-9FDA-86867FED9D6C}" destId="{6EAE815A-9541-4319-BBAA-2E49E478911E}" srcOrd="35" destOrd="0" presId="urn:microsoft.com/office/officeart/2005/8/layout/default"/>
    <dgm:cxn modelId="{5AEDA361-E7E7-4899-A9CF-AA7031D80DF5}" type="presParOf" srcId="{91023F33-83BF-4065-9FDA-86867FED9D6C}" destId="{4A0F58EF-3A6C-4CED-A863-C8F8101DD480}" srcOrd="36" destOrd="0" presId="urn:microsoft.com/office/officeart/2005/8/layout/default"/>
    <dgm:cxn modelId="{1340A6EF-C8CE-4C76-9BC7-17915F9D0C88}" type="presParOf" srcId="{91023F33-83BF-4065-9FDA-86867FED9D6C}" destId="{EE12F4C6-1760-4DE9-987D-9EAF0D77AC08}" srcOrd="37" destOrd="0" presId="urn:microsoft.com/office/officeart/2005/8/layout/default"/>
    <dgm:cxn modelId="{1674C223-1A9A-4A29-88B8-826FC2897F8A}" type="presParOf" srcId="{91023F33-83BF-4065-9FDA-86867FED9D6C}" destId="{B97AE128-A3FB-4AE0-9CA4-B37DA24222E6}" srcOrd="38" destOrd="0" presId="urn:microsoft.com/office/officeart/2005/8/layout/default"/>
    <dgm:cxn modelId="{C14B8209-253C-47E7-9B07-822E752D35FC}" type="presParOf" srcId="{91023F33-83BF-4065-9FDA-86867FED9D6C}" destId="{338150B3-D835-45E8-BD01-3154DC3CE206}" srcOrd="39" destOrd="0" presId="urn:microsoft.com/office/officeart/2005/8/layout/default"/>
    <dgm:cxn modelId="{F7716742-3D84-4DBE-B3FC-9AE0D28E550B}" type="presParOf" srcId="{91023F33-83BF-4065-9FDA-86867FED9D6C}" destId="{43C22933-5A39-4A22-939A-D8E4CCC7F4DE}" srcOrd="40" destOrd="0" presId="urn:microsoft.com/office/officeart/2005/8/layout/default"/>
    <dgm:cxn modelId="{ED9384BA-D263-44F7-A905-4334B4AAF1C4}" type="presParOf" srcId="{91023F33-83BF-4065-9FDA-86867FED9D6C}" destId="{5C543C93-1D0B-4A56-88F1-01FB142EC9B1}" srcOrd="41" destOrd="0" presId="urn:microsoft.com/office/officeart/2005/8/layout/default"/>
    <dgm:cxn modelId="{62A510FD-336D-4C0E-9EB6-53D1A2FE7E0F}" type="presParOf" srcId="{91023F33-83BF-4065-9FDA-86867FED9D6C}" destId="{2C3E7893-1D87-4286-A3CF-F430A8DB1705}" srcOrd="42" destOrd="0" presId="urn:microsoft.com/office/officeart/2005/8/layout/default"/>
    <dgm:cxn modelId="{77B02B17-229E-46AA-9BBF-0FE102C2D933}" type="presParOf" srcId="{91023F33-83BF-4065-9FDA-86867FED9D6C}" destId="{71044B72-835D-4A7B-B7C6-0BE29F815E0A}" srcOrd="43" destOrd="0" presId="urn:microsoft.com/office/officeart/2005/8/layout/default"/>
    <dgm:cxn modelId="{9BE25150-FA02-422A-B6D0-23E945B249BC}" type="presParOf" srcId="{91023F33-83BF-4065-9FDA-86867FED9D6C}" destId="{8E5A2127-C7F3-4E87-987E-DDBDE96DFA27}" srcOrd="44" destOrd="0" presId="urn:microsoft.com/office/officeart/2005/8/layout/default"/>
    <dgm:cxn modelId="{E3531C4B-DB76-4829-919A-8AA671858E1E}" type="presParOf" srcId="{91023F33-83BF-4065-9FDA-86867FED9D6C}" destId="{469B0589-6D48-4CAA-B371-9C58C2F7CAE9}" srcOrd="45" destOrd="0" presId="urn:microsoft.com/office/officeart/2005/8/layout/default"/>
    <dgm:cxn modelId="{EA3C484E-CD64-4B71-8220-ADC0CD934F05}" type="presParOf" srcId="{91023F33-83BF-4065-9FDA-86867FED9D6C}" destId="{65D6A377-3CB5-4056-BB4C-56CB908177E7}" srcOrd="46" destOrd="0" presId="urn:microsoft.com/office/officeart/2005/8/layout/default"/>
    <dgm:cxn modelId="{1410AB77-D3D5-4D0F-BA5B-C0B48C946E8E}" type="presParOf" srcId="{91023F33-83BF-4065-9FDA-86867FED9D6C}" destId="{DBC1F1A1-C34D-45FE-A671-FD8045A6CA94}" srcOrd="47" destOrd="0" presId="urn:microsoft.com/office/officeart/2005/8/layout/default"/>
    <dgm:cxn modelId="{AC86D013-0FD7-494C-95F1-099ECA1BAEF7}" type="presParOf" srcId="{91023F33-83BF-4065-9FDA-86867FED9D6C}" destId="{B66BFC1C-092C-4F5D-A93B-F99E99DA137B}" srcOrd="48" destOrd="0" presId="urn:microsoft.com/office/officeart/2005/8/layout/default"/>
    <dgm:cxn modelId="{FD8869CE-E3B9-4D65-B541-36D1D5796252}" type="presParOf" srcId="{91023F33-83BF-4065-9FDA-86867FED9D6C}" destId="{DF119BB4-9086-4B51-B7D7-10DBB0E7382F}" srcOrd="49" destOrd="0" presId="urn:microsoft.com/office/officeart/2005/8/layout/default"/>
    <dgm:cxn modelId="{781A4623-5182-425B-83B9-4532139D15DF}" type="presParOf" srcId="{91023F33-83BF-4065-9FDA-86867FED9D6C}" destId="{ECC0B12D-C812-43E4-A766-30231704C4FC}" srcOrd="50" destOrd="0" presId="urn:microsoft.com/office/officeart/2005/8/layout/default"/>
    <dgm:cxn modelId="{4A584897-587D-436F-8A14-0CC6218B580C}" type="presParOf" srcId="{91023F33-83BF-4065-9FDA-86867FED9D6C}" destId="{DF88C314-6C83-4399-B2EC-99F2921791E9}" srcOrd="51" destOrd="0" presId="urn:microsoft.com/office/officeart/2005/8/layout/default"/>
    <dgm:cxn modelId="{A41A024F-80FA-4CA3-88F0-AED0745E726D}" type="presParOf" srcId="{91023F33-83BF-4065-9FDA-86867FED9D6C}" destId="{DC6E68C1-BDC9-498C-8BA0-7C0CC47E76B2}" srcOrd="52" destOrd="0" presId="urn:microsoft.com/office/officeart/2005/8/layout/default"/>
    <dgm:cxn modelId="{3E8D68D7-45F3-4D44-AB49-AA4176926A34}" type="presParOf" srcId="{91023F33-83BF-4065-9FDA-86867FED9D6C}" destId="{63C4601B-7B0F-4A9D-986D-3AF80F45B35C}" srcOrd="53" destOrd="0" presId="urn:microsoft.com/office/officeart/2005/8/layout/default"/>
    <dgm:cxn modelId="{E0158D8C-BB13-4DAF-8BFE-BBF66B996E10}" type="presParOf" srcId="{91023F33-83BF-4065-9FDA-86867FED9D6C}" destId="{D86CF750-8D33-4B6C-A237-70AC86DA063D}" srcOrd="54" destOrd="0" presId="urn:microsoft.com/office/officeart/2005/8/layout/default"/>
    <dgm:cxn modelId="{63F3C01F-BD0B-4A6A-BF45-00CF9EF778D1}" type="presParOf" srcId="{91023F33-83BF-4065-9FDA-86867FED9D6C}" destId="{714127AD-FF45-493B-B7E5-C76F02911D42}" srcOrd="55" destOrd="0" presId="urn:microsoft.com/office/officeart/2005/8/layout/default"/>
    <dgm:cxn modelId="{796FE4F1-CB7B-4601-8FF1-8893CAB459EF}" type="presParOf" srcId="{91023F33-83BF-4065-9FDA-86867FED9D6C}" destId="{283C554D-7CFE-4A00-B666-CBCB5B9EC140}" srcOrd="5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621CC-D2DA-4734-B723-564A28CFD4D5}">
      <dsp:nvSpPr>
        <dsp:cNvPr id="0" name=""/>
        <dsp:cNvSpPr/>
      </dsp:nvSpPr>
      <dsp:spPr>
        <a:xfrm>
          <a:off x="3503" y="119902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1. Определите полное имя вашего домашнего каталога. Далее относительно этого</a:t>
          </a:r>
          <a:endParaRPr lang="en-US" sz="900" kern="1200"/>
        </a:p>
      </dsp:txBody>
      <dsp:txXfrm>
        <a:off x="3503" y="119902"/>
        <a:ext cx="1244095" cy="746457"/>
      </dsp:txXfrm>
    </dsp:sp>
    <dsp:sp modelId="{40A0ECB4-EF28-4ABD-B0C8-DECBAEC80701}">
      <dsp:nvSpPr>
        <dsp:cNvPr id="0" name=""/>
        <dsp:cNvSpPr/>
      </dsp:nvSpPr>
      <dsp:spPr>
        <a:xfrm>
          <a:off x="1372008" y="119902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каталога будут выполняться последующие упражнения.</a:t>
          </a:r>
          <a:endParaRPr lang="en-US" sz="900" kern="1200"/>
        </a:p>
      </dsp:txBody>
      <dsp:txXfrm>
        <a:off x="1372008" y="119902"/>
        <a:ext cx="1244095" cy="746457"/>
      </dsp:txXfrm>
    </dsp:sp>
    <dsp:sp modelId="{44DB562B-25E1-43BE-9097-8ADA35A90029}">
      <dsp:nvSpPr>
        <dsp:cNvPr id="0" name=""/>
        <dsp:cNvSpPr/>
      </dsp:nvSpPr>
      <dsp:spPr>
        <a:xfrm>
          <a:off x="2740514" y="119902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2. Выполните следующие действия:</a:t>
          </a:r>
          <a:endParaRPr lang="en-US" sz="900" kern="1200"/>
        </a:p>
      </dsp:txBody>
      <dsp:txXfrm>
        <a:off x="2740514" y="119902"/>
        <a:ext cx="1244095" cy="746457"/>
      </dsp:txXfrm>
    </dsp:sp>
    <dsp:sp modelId="{695D23C9-B09B-416D-BC33-DEC76FF49F40}">
      <dsp:nvSpPr>
        <dsp:cNvPr id="0" name=""/>
        <dsp:cNvSpPr/>
      </dsp:nvSpPr>
      <dsp:spPr>
        <a:xfrm>
          <a:off x="4109019" y="119902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2.1. Перейдите в каталог /tmp.</a:t>
          </a:r>
          <a:endParaRPr lang="en-US" sz="900" kern="1200"/>
        </a:p>
      </dsp:txBody>
      <dsp:txXfrm>
        <a:off x="4109019" y="119902"/>
        <a:ext cx="1244095" cy="746457"/>
      </dsp:txXfrm>
    </dsp:sp>
    <dsp:sp modelId="{E9BFC87E-F988-4C2E-ACB7-441D1D9FB995}">
      <dsp:nvSpPr>
        <dsp:cNvPr id="0" name=""/>
        <dsp:cNvSpPr/>
      </dsp:nvSpPr>
      <dsp:spPr>
        <a:xfrm>
          <a:off x="5477525" y="119902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2.2. Выведите на экран содержимое каталога /tmp. Для этого используйте ко-</a:t>
          </a:r>
          <a:endParaRPr lang="en-US" sz="900" kern="1200"/>
        </a:p>
      </dsp:txBody>
      <dsp:txXfrm>
        <a:off x="5477525" y="119902"/>
        <a:ext cx="1244095" cy="746457"/>
      </dsp:txXfrm>
    </dsp:sp>
    <dsp:sp modelId="{2C303306-A001-42EC-BB1D-F6D6DF819689}">
      <dsp:nvSpPr>
        <dsp:cNvPr id="0" name=""/>
        <dsp:cNvSpPr/>
      </dsp:nvSpPr>
      <dsp:spPr>
        <a:xfrm>
          <a:off x="6846030" y="119902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манду ls с различными опциями. Поясните разницу в выводимой на экран</a:t>
          </a:r>
          <a:endParaRPr lang="en-US" sz="900" kern="1200"/>
        </a:p>
      </dsp:txBody>
      <dsp:txXfrm>
        <a:off x="6846030" y="119902"/>
        <a:ext cx="1244095" cy="746457"/>
      </dsp:txXfrm>
    </dsp:sp>
    <dsp:sp modelId="{D7472173-B002-4FDA-B913-760A01AD60F1}">
      <dsp:nvSpPr>
        <dsp:cNvPr id="0" name=""/>
        <dsp:cNvSpPr/>
      </dsp:nvSpPr>
      <dsp:spPr>
        <a:xfrm>
          <a:off x="8214536" y="119902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информации.</a:t>
          </a:r>
          <a:endParaRPr lang="en-US" sz="900" kern="1200"/>
        </a:p>
      </dsp:txBody>
      <dsp:txXfrm>
        <a:off x="8214536" y="119902"/>
        <a:ext cx="1244095" cy="746457"/>
      </dsp:txXfrm>
    </dsp:sp>
    <dsp:sp modelId="{BF01B122-CAD6-4F84-9FDB-CDDD64B0CF11}">
      <dsp:nvSpPr>
        <dsp:cNvPr id="0" name=""/>
        <dsp:cNvSpPr/>
      </dsp:nvSpPr>
      <dsp:spPr>
        <a:xfrm>
          <a:off x="9583041" y="119902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2.3. Определите, есть ли в каталоге /var/spool подкаталог с именем cron?</a:t>
          </a:r>
          <a:endParaRPr lang="en-US" sz="900" kern="1200"/>
        </a:p>
      </dsp:txBody>
      <dsp:txXfrm>
        <a:off x="9583041" y="119902"/>
        <a:ext cx="1244095" cy="746457"/>
      </dsp:txXfrm>
    </dsp:sp>
    <dsp:sp modelId="{C10E40D5-D373-4507-9191-7C45BF26C3DE}">
      <dsp:nvSpPr>
        <dsp:cNvPr id="0" name=""/>
        <dsp:cNvSpPr/>
      </dsp:nvSpPr>
      <dsp:spPr>
        <a:xfrm>
          <a:off x="3503" y="990769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2.4. Перейдите в Ваш домашний каталог и выведите на экран его содержимое.</a:t>
          </a:r>
          <a:endParaRPr lang="en-US" sz="900" kern="1200"/>
        </a:p>
      </dsp:txBody>
      <dsp:txXfrm>
        <a:off x="3503" y="990769"/>
        <a:ext cx="1244095" cy="746457"/>
      </dsp:txXfrm>
    </dsp:sp>
    <dsp:sp modelId="{D0202AA2-C1A8-4B3E-920F-DD21F30559A8}">
      <dsp:nvSpPr>
        <dsp:cNvPr id="0" name=""/>
        <dsp:cNvSpPr/>
      </dsp:nvSpPr>
      <dsp:spPr>
        <a:xfrm>
          <a:off x="1372008" y="990769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Определите, кто является владельцем файлов и подкаталогов?</a:t>
          </a:r>
          <a:endParaRPr lang="en-US" sz="900" kern="1200"/>
        </a:p>
      </dsp:txBody>
      <dsp:txXfrm>
        <a:off x="1372008" y="990769"/>
        <a:ext cx="1244095" cy="746457"/>
      </dsp:txXfrm>
    </dsp:sp>
    <dsp:sp modelId="{84DFB76B-B9AD-4BB0-A1A8-F5AC983F545B}">
      <dsp:nvSpPr>
        <dsp:cNvPr id="0" name=""/>
        <dsp:cNvSpPr/>
      </dsp:nvSpPr>
      <dsp:spPr>
        <a:xfrm>
          <a:off x="2740514" y="990769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3. Выполните следующие действия:</a:t>
          </a:r>
          <a:endParaRPr lang="en-US" sz="900" kern="1200"/>
        </a:p>
      </dsp:txBody>
      <dsp:txXfrm>
        <a:off x="2740514" y="990769"/>
        <a:ext cx="1244095" cy="746457"/>
      </dsp:txXfrm>
    </dsp:sp>
    <dsp:sp modelId="{5C9C3035-A857-4417-BE47-5173904F252E}">
      <dsp:nvSpPr>
        <dsp:cNvPr id="0" name=""/>
        <dsp:cNvSpPr/>
      </dsp:nvSpPr>
      <dsp:spPr>
        <a:xfrm>
          <a:off x="4109019" y="990769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3.1. В домашнем каталоге создайте новый каталог с именем newdir.</a:t>
          </a:r>
          <a:endParaRPr lang="en-US" sz="900" kern="1200"/>
        </a:p>
      </dsp:txBody>
      <dsp:txXfrm>
        <a:off x="4109019" y="990769"/>
        <a:ext cx="1244095" cy="746457"/>
      </dsp:txXfrm>
    </dsp:sp>
    <dsp:sp modelId="{861D2B47-8E47-447B-BE30-521C30F67F88}">
      <dsp:nvSpPr>
        <dsp:cNvPr id="0" name=""/>
        <dsp:cNvSpPr/>
      </dsp:nvSpPr>
      <dsp:spPr>
        <a:xfrm>
          <a:off x="5477525" y="990769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3.2. В каталоге ~/newdir создайте новый каталог с именем morefun.</a:t>
          </a:r>
          <a:endParaRPr lang="en-US" sz="900" kern="1200"/>
        </a:p>
      </dsp:txBody>
      <dsp:txXfrm>
        <a:off x="5477525" y="990769"/>
        <a:ext cx="1244095" cy="746457"/>
      </dsp:txXfrm>
    </dsp:sp>
    <dsp:sp modelId="{EAEDCA9F-5AFC-42C8-82E0-A6275614842D}">
      <dsp:nvSpPr>
        <dsp:cNvPr id="0" name=""/>
        <dsp:cNvSpPr/>
      </dsp:nvSpPr>
      <dsp:spPr>
        <a:xfrm>
          <a:off x="6846030" y="990769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3.3. В домашнем каталоге создайте одной командой три новых каталога с име-</a:t>
          </a:r>
          <a:endParaRPr lang="en-US" sz="900" kern="1200"/>
        </a:p>
      </dsp:txBody>
      <dsp:txXfrm>
        <a:off x="6846030" y="990769"/>
        <a:ext cx="1244095" cy="746457"/>
      </dsp:txXfrm>
    </dsp:sp>
    <dsp:sp modelId="{6240C8FE-7F8D-4679-9504-9D00E6D77887}">
      <dsp:nvSpPr>
        <dsp:cNvPr id="0" name=""/>
        <dsp:cNvSpPr/>
      </dsp:nvSpPr>
      <dsp:spPr>
        <a:xfrm>
          <a:off x="8214536" y="990769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нами letters, memos, misk. Затем удалите эти каталоги одной командой.</a:t>
          </a:r>
          <a:endParaRPr lang="en-US" sz="900" kern="1200"/>
        </a:p>
      </dsp:txBody>
      <dsp:txXfrm>
        <a:off x="8214536" y="990769"/>
        <a:ext cx="1244095" cy="746457"/>
      </dsp:txXfrm>
    </dsp:sp>
    <dsp:sp modelId="{0D1433D4-8907-421A-A9E2-67EA3EEA8B41}">
      <dsp:nvSpPr>
        <dsp:cNvPr id="0" name=""/>
        <dsp:cNvSpPr/>
      </dsp:nvSpPr>
      <dsp:spPr>
        <a:xfrm>
          <a:off x="9583041" y="990769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3.4. Попробуйте удалить ранее созданный каталог ~/newdir командой rm. Про-</a:t>
          </a:r>
          <a:endParaRPr lang="en-US" sz="900" kern="1200"/>
        </a:p>
      </dsp:txBody>
      <dsp:txXfrm>
        <a:off x="9583041" y="990769"/>
        <a:ext cx="1244095" cy="746457"/>
      </dsp:txXfrm>
    </dsp:sp>
    <dsp:sp modelId="{06420E16-B2C2-4EE7-AF56-60F244E07F3D}">
      <dsp:nvSpPr>
        <dsp:cNvPr id="0" name=""/>
        <dsp:cNvSpPr/>
      </dsp:nvSpPr>
      <dsp:spPr>
        <a:xfrm>
          <a:off x="3503" y="1861636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верьте, был ли каталог удалён.</a:t>
          </a:r>
          <a:endParaRPr lang="en-US" sz="900" kern="1200"/>
        </a:p>
      </dsp:txBody>
      <dsp:txXfrm>
        <a:off x="3503" y="1861636"/>
        <a:ext cx="1244095" cy="746457"/>
      </dsp:txXfrm>
    </dsp:sp>
    <dsp:sp modelId="{2E54FC4D-441C-412B-8E5B-FEA919F5BA8D}">
      <dsp:nvSpPr>
        <dsp:cNvPr id="0" name=""/>
        <dsp:cNvSpPr/>
      </dsp:nvSpPr>
      <dsp:spPr>
        <a:xfrm>
          <a:off x="1372008" y="1861636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3.5. Удалите каталог ~/newdir/morefun из домашнего каталога. Проверьте,</a:t>
          </a:r>
          <a:endParaRPr lang="en-US" sz="900" kern="1200"/>
        </a:p>
      </dsp:txBody>
      <dsp:txXfrm>
        <a:off x="1372008" y="1861636"/>
        <a:ext cx="1244095" cy="746457"/>
      </dsp:txXfrm>
    </dsp:sp>
    <dsp:sp modelId="{4A0F58EF-3A6C-4CED-A863-C8F8101DD480}">
      <dsp:nvSpPr>
        <dsp:cNvPr id="0" name=""/>
        <dsp:cNvSpPr/>
      </dsp:nvSpPr>
      <dsp:spPr>
        <a:xfrm>
          <a:off x="2740514" y="1861636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был ли каталог удалён.</a:t>
          </a:r>
          <a:endParaRPr lang="en-US" sz="900" kern="1200"/>
        </a:p>
      </dsp:txBody>
      <dsp:txXfrm>
        <a:off x="2740514" y="1861636"/>
        <a:ext cx="1244095" cy="746457"/>
      </dsp:txXfrm>
    </dsp:sp>
    <dsp:sp modelId="{B97AE128-A3FB-4AE0-9CA4-B37DA24222E6}">
      <dsp:nvSpPr>
        <dsp:cNvPr id="0" name=""/>
        <dsp:cNvSpPr/>
      </dsp:nvSpPr>
      <dsp:spPr>
        <a:xfrm>
          <a:off x="4109019" y="1861636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4. С помощью команды man определите, какую опцию команды ls нужно исполь-</a:t>
          </a:r>
          <a:endParaRPr lang="en-US" sz="900" kern="1200"/>
        </a:p>
      </dsp:txBody>
      <dsp:txXfrm>
        <a:off x="4109019" y="1861636"/>
        <a:ext cx="1244095" cy="746457"/>
      </dsp:txXfrm>
    </dsp:sp>
    <dsp:sp modelId="{43C22933-5A39-4A22-939A-D8E4CCC7F4DE}">
      <dsp:nvSpPr>
        <dsp:cNvPr id="0" name=""/>
        <dsp:cNvSpPr/>
      </dsp:nvSpPr>
      <dsp:spPr>
        <a:xfrm>
          <a:off x="5477525" y="1861636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зовать для просмотра содержимое не только указанного каталога, но и подката-</a:t>
          </a:r>
          <a:endParaRPr lang="en-US" sz="900" kern="1200"/>
        </a:p>
      </dsp:txBody>
      <dsp:txXfrm>
        <a:off x="5477525" y="1861636"/>
        <a:ext cx="1244095" cy="746457"/>
      </dsp:txXfrm>
    </dsp:sp>
    <dsp:sp modelId="{2C3E7893-1D87-4286-A3CF-F430A8DB1705}">
      <dsp:nvSpPr>
        <dsp:cNvPr id="0" name=""/>
        <dsp:cNvSpPr/>
      </dsp:nvSpPr>
      <dsp:spPr>
        <a:xfrm>
          <a:off x="6846030" y="1861636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логов, входящих в него.</a:t>
          </a:r>
          <a:endParaRPr lang="en-US" sz="900" kern="1200"/>
        </a:p>
      </dsp:txBody>
      <dsp:txXfrm>
        <a:off x="6846030" y="1861636"/>
        <a:ext cx="1244095" cy="746457"/>
      </dsp:txXfrm>
    </dsp:sp>
    <dsp:sp modelId="{8E5A2127-C7F3-4E87-987E-DDBDE96DFA27}">
      <dsp:nvSpPr>
        <dsp:cNvPr id="0" name=""/>
        <dsp:cNvSpPr/>
      </dsp:nvSpPr>
      <dsp:spPr>
        <a:xfrm>
          <a:off x="8214536" y="1861636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5. С помощью команды man определите набор опций команды ls, позволяющий от-</a:t>
          </a:r>
          <a:endParaRPr lang="en-US" sz="900" kern="1200"/>
        </a:p>
      </dsp:txBody>
      <dsp:txXfrm>
        <a:off x="8214536" y="1861636"/>
        <a:ext cx="1244095" cy="746457"/>
      </dsp:txXfrm>
    </dsp:sp>
    <dsp:sp modelId="{65D6A377-3CB5-4056-BB4C-56CB908177E7}">
      <dsp:nvSpPr>
        <dsp:cNvPr id="0" name=""/>
        <dsp:cNvSpPr/>
      </dsp:nvSpPr>
      <dsp:spPr>
        <a:xfrm>
          <a:off x="9583041" y="1861636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сортировать по времени последнего изменения выводимый список содержимого</a:t>
          </a:r>
          <a:endParaRPr lang="en-US" sz="900" kern="1200"/>
        </a:p>
      </dsp:txBody>
      <dsp:txXfrm>
        <a:off x="9583041" y="1861636"/>
        <a:ext cx="1244095" cy="746457"/>
      </dsp:txXfrm>
    </dsp:sp>
    <dsp:sp modelId="{B66BFC1C-092C-4F5D-A93B-F99E99DA137B}">
      <dsp:nvSpPr>
        <dsp:cNvPr id="0" name=""/>
        <dsp:cNvSpPr/>
      </dsp:nvSpPr>
      <dsp:spPr>
        <a:xfrm>
          <a:off x="2056261" y="2732503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каталога с развёрнутым описанием файлов.</a:t>
          </a:r>
          <a:endParaRPr lang="en-US" sz="900" kern="1200"/>
        </a:p>
      </dsp:txBody>
      <dsp:txXfrm>
        <a:off x="2056261" y="2732503"/>
        <a:ext cx="1244095" cy="746457"/>
      </dsp:txXfrm>
    </dsp:sp>
    <dsp:sp modelId="{ECC0B12D-C812-43E4-A766-30231704C4FC}">
      <dsp:nvSpPr>
        <dsp:cNvPr id="0" name=""/>
        <dsp:cNvSpPr/>
      </dsp:nvSpPr>
      <dsp:spPr>
        <a:xfrm>
          <a:off x="3424767" y="2732503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6. Используйте команду man для просмотра описания следующих команд: cd, pwd,</a:t>
          </a:r>
          <a:endParaRPr lang="en-US" sz="900" kern="1200"/>
        </a:p>
      </dsp:txBody>
      <dsp:txXfrm>
        <a:off x="3424767" y="2732503"/>
        <a:ext cx="1244095" cy="746457"/>
      </dsp:txXfrm>
    </dsp:sp>
    <dsp:sp modelId="{DC6E68C1-BDC9-498C-8BA0-7C0CC47E76B2}">
      <dsp:nvSpPr>
        <dsp:cNvPr id="0" name=""/>
        <dsp:cNvSpPr/>
      </dsp:nvSpPr>
      <dsp:spPr>
        <a:xfrm>
          <a:off x="4793272" y="2732503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mkdir, rmdir, rm. Поясните основные опции этих команд.</a:t>
          </a:r>
          <a:endParaRPr lang="en-US" sz="900" kern="1200"/>
        </a:p>
      </dsp:txBody>
      <dsp:txXfrm>
        <a:off x="4793272" y="2732503"/>
        <a:ext cx="1244095" cy="746457"/>
      </dsp:txXfrm>
    </dsp:sp>
    <dsp:sp modelId="{D86CF750-8D33-4B6C-A237-70AC86DA063D}">
      <dsp:nvSpPr>
        <dsp:cNvPr id="0" name=""/>
        <dsp:cNvSpPr/>
      </dsp:nvSpPr>
      <dsp:spPr>
        <a:xfrm>
          <a:off x="6161778" y="2732503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7. Используя информацию, полученную при помощи команды history, выполните</a:t>
          </a:r>
          <a:endParaRPr lang="en-US" sz="900" kern="1200"/>
        </a:p>
      </dsp:txBody>
      <dsp:txXfrm>
        <a:off x="6161778" y="2732503"/>
        <a:ext cx="1244095" cy="746457"/>
      </dsp:txXfrm>
    </dsp:sp>
    <dsp:sp modelId="{283C554D-7CFE-4A00-B666-CBCB5B9EC140}">
      <dsp:nvSpPr>
        <dsp:cNvPr id="0" name=""/>
        <dsp:cNvSpPr/>
      </dsp:nvSpPr>
      <dsp:spPr>
        <a:xfrm>
          <a:off x="7530283" y="2732503"/>
          <a:ext cx="1244095" cy="746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модификацию и исполнение нескольких команд из буфера команд.</a:t>
          </a:r>
          <a:endParaRPr lang="en-US" sz="900" kern="1200"/>
        </a:p>
      </dsp:txBody>
      <dsp:txXfrm>
        <a:off x="7530283" y="2732503"/>
        <a:ext cx="1244095" cy="746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0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9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709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0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99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79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67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5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2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6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4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4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3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4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82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09D9D-B4A9-435D-B9DA-4CB076DD5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8020050" cy="3427867"/>
          </a:xfrm>
        </p:spPr>
        <p:txBody>
          <a:bodyPr anchor="t">
            <a:normAutofit fontScale="90000"/>
          </a:bodyPr>
          <a:lstStyle/>
          <a:p>
            <a:r>
              <a:rPr lang="ru-RU" b="1" dirty="0"/>
              <a:t>Основы интерфейса</a:t>
            </a:r>
            <a:br>
              <a:rPr lang="ru-RU" b="1" dirty="0"/>
            </a:br>
            <a:r>
              <a:rPr lang="ru-RU" b="1" dirty="0"/>
              <a:t>взаимодействия пользователя с системой </a:t>
            </a:r>
            <a:r>
              <a:rPr lang="ru-RU" b="1" dirty="0" err="1"/>
              <a:t>Unix</a:t>
            </a:r>
            <a:r>
              <a:rPr lang="ru-RU" b="1" dirty="0"/>
              <a:t> на уровне</a:t>
            </a:r>
            <a:br>
              <a:rPr lang="ru-RU" b="1" dirty="0"/>
            </a:br>
            <a:r>
              <a:rPr lang="ru-RU" b="1" dirty="0"/>
              <a:t>командной строки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5BD8CA-6398-4CEC-97D1-0440147C4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7976" y="5054477"/>
            <a:ext cx="4892948" cy="81292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Хосе </a:t>
            </a:r>
            <a:r>
              <a:rPr lang="ru-RU" dirty="0" err="1">
                <a:solidFill>
                  <a:srgbClr val="FFFFFF"/>
                </a:solidFill>
              </a:rPr>
              <a:t>фернандо</a:t>
            </a:r>
            <a:r>
              <a:rPr lang="ru-RU" dirty="0">
                <a:solidFill>
                  <a:srgbClr val="FFFFFF"/>
                </a:solidFill>
              </a:rPr>
              <a:t> Леон Атупанья</a:t>
            </a:r>
          </a:p>
          <a:p>
            <a:r>
              <a:rPr lang="ru-RU" dirty="0">
                <a:solidFill>
                  <a:srgbClr val="FFFFFF"/>
                </a:solidFill>
              </a:rPr>
              <a:t>нпм-02-20</a:t>
            </a:r>
          </a:p>
        </p:txBody>
      </p:sp>
    </p:spTree>
    <p:extLst>
      <p:ext uri="{BB962C8B-B14F-4D97-AF65-F5344CB8AC3E}">
        <p14:creationId xmlns:p14="http://schemas.microsoft.com/office/powerpoint/2010/main" val="145710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7" name="Rectangle 10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052D4B2-F231-4E77-B029-EB41A2564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06" b="-1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94855-3B98-4E40-9DF7-C499D037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2200"/>
              <a:t>Прагматика выполнения лабораторной работы </a:t>
            </a:r>
            <a:endParaRPr lang="ru-RU" sz="22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B83320B-4CFD-4D1F-94A7-7CFD07D79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ru-RU" sz="1600"/>
              <a:t>Мы изучаем основные команды консоли Linux для создания, удаления, доступа и просмотра документов и каталогов компьютера.</a:t>
            </a:r>
          </a:p>
        </p:txBody>
      </p:sp>
    </p:spTree>
    <p:extLst>
      <p:ext uri="{BB962C8B-B14F-4D97-AF65-F5344CB8AC3E}">
        <p14:creationId xmlns:p14="http://schemas.microsoft.com/office/powerpoint/2010/main" val="86330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4CD240-0CED-4C46-A896-C322B0D1C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9" r="31372" b="3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510A7-09DF-4EDC-B33D-91B74838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2700"/>
              <a:t>Цель выполнения лабораторной работы </a:t>
            </a:r>
            <a:endParaRPr lang="ru-RU" sz="27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D056264-E3F0-465F-966C-0B56ED0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19811"/>
            <a:ext cx="3581635" cy="3599316"/>
          </a:xfrm>
        </p:spPr>
        <p:txBody>
          <a:bodyPr>
            <a:normAutofit/>
          </a:bodyPr>
          <a:lstStyle/>
          <a:p>
            <a:r>
              <a:rPr lang="ru-RU" sz="1600"/>
              <a:t>Приобретение практических навыков взаимодействия пользователя с системой</a:t>
            </a:r>
            <a:r>
              <a:rPr lang="en-US" sz="1600"/>
              <a:t> </a:t>
            </a:r>
            <a:r>
              <a:rPr lang="ru-RU" sz="1600"/>
              <a:t>посредством командной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210667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CD4F9-1612-4F6D-A8D9-AB1B60C2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/>
              <a:t>Задачи выполнения лабораторной работы </a:t>
            </a:r>
          </a:p>
        </p:txBody>
      </p:sp>
      <p:graphicFrame>
        <p:nvGraphicFramePr>
          <p:cNvPr id="18" name="Объект 2">
            <a:extLst>
              <a:ext uri="{FF2B5EF4-FFF2-40B4-BE49-F238E27FC236}">
                <a16:creationId xmlns:a16="http://schemas.microsoft.com/office/drawing/2014/main" id="{9185889A-A803-4C6C-8817-22A77C647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32233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542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9546E-FF0A-4B78-8D78-5DC57AFF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Результаты</a:t>
            </a:r>
            <a:r>
              <a:rPr lang="en-US" dirty="0"/>
              <a:t> </a:t>
            </a:r>
            <a:r>
              <a:rPr lang="en-US" dirty="0" err="1"/>
              <a:t>выполнения</a:t>
            </a:r>
            <a:r>
              <a:rPr lang="en-US" dirty="0"/>
              <a:t> </a:t>
            </a:r>
            <a:r>
              <a:rPr lang="en-US" dirty="0" err="1"/>
              <a:t>лабораторной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F31F8-07D3-44B4-B3D2-477CB58E0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/>
              <a:t>Результаты выполнения лабораторной работы </a:t>
            </a:r>
            <a:endParaRPr lang="ru-RU" sz="1800"/>
          </a:p>
          <a:p>
            <a:pPr marL="0" indent="0">
              <a:buNone/>
            </a:pPr>
            <a:endParaRPr lang="ru-RU" sz="180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577087-9491-4D63-B2B4-F5FD07877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240" y="2533579"/>
            <a:ext cx="7002341" cy="357119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30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BD8F6FB-6655-49F4-AE17-2BCC3D5E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8800" dirty="0"/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388817430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21</TotalTime>
  <Words>375</Words>
  <Application>Microsoft Office PowerPoint</Application>
  <PresentationFormat>Широкоэкранный</PresentationFormat>
  <Paragraphs>40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Основы интерфейса взаимодействия пользователя с системой Unix на уровне командной строки</vt:lpstr>
      <vt:lpstr>Прагматика выполнения лабораторной работы 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интерфейса взаимодействия пользователя с системой Unix на уровне командной строки</dc:title>
  <dc:creator>Fernando Leon</dc:creator>
  <cp:lastModifiedBy>Fernando Leon</cp:lastModifiedBy>
  <cp:revision>3</cp:revision>
  <dcterms:created xsi:type="dcterms:W3CDTF">2021-06-07T21:09:32Z</dcterms:created>
  <dcterms:modified xsi:type="dcterms:W3CDTF">2021-06-07T21:31:31Z</dcterms:modified>
</cp:coreProperties>
</file>