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3" d="100"/>
          <a:sy n="53" d="100"/>
        </p:scale>
        <p:origin x="45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June 10,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845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June 10,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0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June 10,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1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June 10,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9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June 10,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35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June 10,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0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June 10,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5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June 10,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092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June 10,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0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June 10,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3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June 10,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5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June 10,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622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BBE60-5C56-46D7-A6FD-43930BB6E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400" dirty="0"/>
              <a:t>Анализ файловой системы </a:t>
            </a:r>
            <a:r>
              <a:rPr lang="ru-RU" sz="3400" dirty="0" err="1"/>
              <a:t>Linux</a:t>
            </a:r>
            <a:r>
              <a:rPr lang="ru-RU" sz="3400" dirty="0"/>
              <a:t>. Команды для работы с файлами и каталогами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AC4FC7-A2AF-4721-88AD-4FA91DFD3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>
                    <a:alpha val="60000"/>
                  </a:schemeClr>
                </a:solidFill>
              </a:rPr>
              <a:t>Леон Атупанья Хосе Фернандо Леон</a:t>
            </a:r>
          </a:p>
          <a:p>
            <a:r>
              <a:rPr lang="ru-RU" sz="2000" dirty="0">
                <a:solidFill>
                  <a:schemeClr val="tx1">
                    <a:alpha val="60000"/>
                  </a:schemeClr>
                </a:solidFill>
              </a:rPr>
              <a:t>НПМбд-02-20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B825726-5E8F-4521-A7DD-856C20CEB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6" r="24025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5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D2BB10-E8DD-4362-BBBF-3CC20EF7C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err="1"/>
              <a:t>Прагматика</a:t>
            </a:r>
            <a:r>
              <a:rPr lang="en-US" sz="3400"/>
              <a:t> </a:t>
            </a:r>
            <a:r>
              <a:rPr lang="en-US" sz="3400" err="1"/>
              <a:t>выполнения</a:t>
            </a:r>
            <a:r>
              <a:rPr lang="en-US" sz="3400"/>
              <a:t> </a:t>
            </a:r>
            <a:r>
              <a:rPr lang="en-US" sz="3400" err="1"/>
              <a:t>лабораторной</a:t>
            </a:r>
            <a:r>
              <a:rPr lang="en-US" sz="3400"/>
              <a:t> </a:t>
            </a:r>
            <a:r>
              <a:rPr lang="en-US" sz="3400" err="1"/>
              <a:t>работы</a:t>
            </a:r>
            <a:r>
              <a:rPr lang="en-US" sz="3400"/>
              <a:t> </a:t>
            </a:r>
            <a:endParaRPr lang="ru-RU" sz="340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7585D-9EEF-4EC2-8269-55331AE90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1600" dirty="0"/>
              <a:t>Мы изучаем основные команды консоли </a:t>
            </a:r>
            <a:r>
              <a:rPr lang="ru-RU" sz="1600" dirty="0" err="1"/>
              <a:t>Linux</a:t>
            </a:r>
            <a:r>
              <a:rPr lang="ru-RU" sz="1600" dirty="0"/>
              <a:t> для копирования документов в разные каталоги и перемещения документов в разные каталоги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623684-1A6E-4E06-8343-4EFCBC0372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076" b="-2"/>
          <a:stretch/>
        </p:blipFill>
        <p:spPr>
          <a:xfrm>
            <a:off x="4550900" y="1108149"/>
            <a:ext cx="7090237" cy="4641702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2385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5E6C72-9838-4A0D-B393-F2E5E350B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err="1"/>
              <a:t>Цель</a:t>
            </a:r>
            <a:r>
              <a:rPr lang="en-US" sz="3400"/>
              <a:t> </a:t>
            </a:r>
            <a:r>
              <a:rPr lang="en-US" sz="3400" err="1"/>
              <a:t>выполнения</a:t>
            </a:r>
            <a:r>
              <a:rPr lang="en-US" sz="3400"/>
              <a:t> </a:t>
            </a:r>
            <a:r>
              <a:rPr lang="en-US" sz="3400" err="1"/>
              <a:t>лабораторной</a:t>
            </a:r>
            <a:r>
              <a:rPr lang="en-US" sz="3400"/>
              <a:t> </a:t>
            </a:r>
            <a:r>
              <a:rPr lang="en-US" sz="3400" err="1"/>
              <a:t>работы</a:t>
            </a:r>
            <a:r>
              <a:rPr lang="en-US" sz="3400"/>
              <a:t> </a:t>
            </a:r>
            <a:endParaRPr lang="ru-RU" sz="34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7BAD0D-1202-4649-A8FD-D7BCF7D5B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1600"/>
              <a:t>Познакомьтесь с файловой системой Linux, ее структурой, именами и содержимым каталогов. Получить практические знания о применении команд, проверки использования диска и обслуживания файловой системы.</a:t>
            </a:r>
          </a:p>
          <a:p>
            <a:endParaRPr lang="ru-RU" sz="1600"/>
          </a:p>
          <a:p>
            <a:endParaRPr lang="ru-RU" sz="1600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D22CAED-14BD-4738-819A-5F8B6E7361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783" b="-1"/>
          <a:stretch/>
        </p:blipFill>
        <p:spPr>
          <a:xfrm>
            <a:off x="4550899" y="10"/>
            <a:ext cx="7641102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65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CEB5D9-5CE3-482A-9429-B15526693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1520825"/>
            <a:ext cx="8281987" cy="1333057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ru-RU"/>
              <a:t>Задачи выполнения лабораторной работы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C6425F-E8EE-490A-BF3A-601C9A5EF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5959" y="218735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493A507-59A1-4B5A-A52D-933516EE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373008" y="4919835"/>
            <a:ext cx="1853969" cy="926985"/>
          </a:xfrm>
          <a:custGeom>
            <a:avLst/>
            <a:gdLst>
              <a:gd name="connsiteX0" fmla="*/ 1329373 w 2658746"/>
              <a:gd name="connsiteY0" fmla="*/ 0 h 1329373"/>
              <a:gd name="connsiteX1" fmla="*/ 2658746 w 2658746"/>
              <a:gd name="connsiteY1" fmla="*/ 1329373 h 1329373"/>
              <a:gd name="connsiteX2" fmla="*/ 1994059 w 2658746"/>
              <a:gd name="connsiteY2" fmla="*/ 1329373 h 1329373"/>
              <a:gd name="connsiteX3" fmla="*/ 1329373 w 2658746"/>
              <a:gd name="connsiteY3" fmla="*/ 664687 h 1329373"/>
              <a:gd name="connsiteX4" fmla="*/ 664687 w 2658746"/>
              <a:gd name="connsiteY4" fmla="*/ 1329373 h 1329373"/>
              <a:gd name="connsiteX5" fmla="*/ 0 w 2658746"/>
              <a:gd name="connsiteY5" fmla="*/ 1329373 h 1329373"/>
              <a:gd name="connsiteX6" fmla="*/ 1329373 w 2658746"/>
              <a:gd name="connsiteY6" fmla="*/ 0 h 132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8746" h="1329373">
                <a:moveTo>
                  <a:pt x="1329373" y="0"/>
                </a:moveTo>
                <a:cubicBezTo>
                  <a:pt x="2063565" y="0"/>
                  <a:pt x="2658746" y="595181"/>
                  <a:pt x="2658746" y="1329373"/>
                </a:cubicBezTo>
                <a:lnTo>
                  <a:pt x="1994059" y="1329373"/>
                </a:lnTo>
                <a:cubicBezTo>
                  <a:pt x="1994059" y="962277"/>
                  <a:pt x="1696469" y="664687"/>
                  <a:pt x="1329373" y="664687"/>
                </a:cubicBezTo>
                <a:cubicBezTo>
                  <a:pt x="962277" y="664687"/>
                  <a:pt x="664687" y="962277"/>
                  <a:pt x="664687" y="1329373"/>
                </a:cubicBezTo>
                <a:lnTo>
                  <a:pt x="0" y="1329373"/>
                </a:lnTo>
                <a:cubicBezTo>
                  <a:pt x="0" y="595181"/>
                  <a:pt x="595181" y="0"/>
                  <a:pt x="1329373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96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F1810E-C1C8-44A5-ADCF-24B4EAA1D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476583" y="4760475"/>
            <a:ext cx="1853969" cy="1042921"/>
          </a:xfrm>
          <a:custGeom>
            <a:avLst/>
            <a:gdLst>
              <a:gd name="connsiteX0" fmla="*/ 1329373 w 2658746"/>
              <a:gd name="connsiteY0" fmla="*/ 0 h 1329373"/>
              <a:gd name="connsiteX1" fmla="*/ 2658746 w 2658746"/>
              <a:gd name="connsiteY1" fmla="*/ 1329373 h 1329373"/>
              <a:gd name="connsiteX2" fmla="*/ 1994059 w 2658746"/>
              <a:gd name="connsiteY2" fmla="*/ 1329373 h 1329373"/>
              <a:gd name="connsiteX3" fmla="*/ 1329373 w 2658746"/>
              <a:gd name="connsiteY3" fmla="*/ 664687 h 1329373"/>
              <a:gd name="connsiteX4" fmla="*/ 664687 w 2658746"/>
              <a:gd name="connsiteY4" fmla="*/ 1329373 h 1329373"/>
              <a:gd name="connsiteX5" fmla="*/ 0 w 2658746"/>
              <a:gd name="connsiteY5" fmla="*/ 1329373 h 1329373"/>
              <a:gd name="connsiteX6" fmla="*/ 1329373 w 2658746"/>
              <a:gd name="connsiteY6" fmla="*/ 0 h 132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8746" h="1329373">
                <a:moveTo>
                  <a:pt x="1329373" y="0"/>
                </a:moveTo>
                <a:cubicBezTo>
                  <a:pt x="2063565" y="0"/>
                  <a:pt x="2658746" y="595181"/>
                  <a:pt x="2658746" y="1329373"/>
                </a:cubicBezTo>
                <a:lnTo>
                  <a:pt x="1994059" y="1329373"/>
                </a:lnTo>
                <a:cubicBezTo>
                  <a:pt x="1994059" y="962277"/>
                  <a:pt x="1696469" y="664687"/>
                  <a:pt x="1329373" y="664687"/>
                </a:cubicBezTo>
                <a:cubicBezTo>
                  <a:pt x="962277" y="664687"/>
                  <a:pt x="664687" y="962277"/>
                  <a:pt x="664687" y="1329373"/>
                </a:cubicBezTo>
                <a:lnTo>
                  <a:pt x="0" y="1329373"/>
                </a:lnTo>
                <a:cubicBezTo>
                  <a:pt x="0" y="595181"/>
                  <a:pt x="595181" y="0"/>
                  <a:pt x="1329373" y="0"/>
                </a:cubicBezTo>
                <a:close/>
              </a:path>
            </a:pathLst>
          </a:custGeom>
          <a:solidFill>
            <a:schemeClr val="bg2">
              <a:lumMod val="75000"/>
              <a:lumOff val="25000"/>
              <a:alpha val="6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180A47-07F3-45CF-91AB-5F26C83AB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085139" y="4330312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A7405C2-5931-4635-A369-516BE02E3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2066166" y="5311337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747A37-4D08-4B7E-A458-2B852F4E9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7566" y="3052367"/>
            <a:ext cx="7326948" cy="304045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1300"/>
              <a:t>1. Выполните все примеры, приведённые в первой части описания лабораторной работы. </a:t>
            </a:r>
            <a:endParaRPr lang="en-US" sz="1300"/>
          </a:p>
          <a:p>
            <a:pPr>
              <a:lnSpc>
                <a:spcPct val="100000"/>
              </a:lnSpc>
            </a:pPr>
            <a:r>
              <a:rPr lang="ru-RU" sz="1300"/>
              <a:t>2. Выполните следующие действия, зафиксировав в отчёте по лабораторной работе используемые при этом команды и результаты их выполнения</a:t>
            </a:r>
            <a:endParaRPr lang="en-US" sz="1300"/>
          </a:p>
          <a:p>
            <a:pPr>
              <a:lnSpc>
                <a:spcPct val="100000"/>
              </a:lnSpc>
            </a:pPr>
            <a:r>
              <a:rPr lang="ru-RU" sz="1300"/>
              <a:t>3. Определите опции команды </a:t>
            </a:r>
            <a:r>
              <a:rPr lang="ru-RU" sz="1300" err="1"/>
              <a:t>chmod</a:t>
            </a:r>
            <a:r>
              <a:rPr lang="ru-RU" sz="1300"/>
              <a:t>, необходимые для того, чтобы присвоить перечисленным ниже файлам выделенные права доступа, считая, что в начале таких прав нет</a:t>
            </a:r>
            <a:endParaRPr lang="en-US" sz="1300"/>
          </a:p>
          <a:p>
            <a:pPr>
              <a:lnSpc>
                <a:spcPct val="100000"/>
              </a:lnSpc>
            </a:pPr>
            <a:r>
              <a:rPr lang="ru-RU" sz="1300"/>
              <a:t>4. Проделайте приведённые ниже упражнения, записывая в отчёт по лабораторной работе используемые при этом команды:</a:t>
            </a:r>
            <a:endParaRPr lang="en-US" sz="1300"/>
          </a:p>
          <a:p>
            <a:pPr>
              <a:lnSpc>
                <a:spcPct val="100000"/>
              </a:lnSpc>
            </a:pPr>
            <a:r>
              <a:rPr lang="ru-RU" sz="1300"/>
              <a:t>5. Прочитайте man по командам mount, fsck, mkfs, kill и кратко их охарактеризуйте, приведя примеры</a:t>
            </a: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45267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ED7D72-3B58-4AC4-BAFD-9D9E0CB44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29" y="513181"/>
            <a:ext cx="3565524" cy="199785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 err="1"/>
              <a:t>Результаты</a:t>
            </a:r>
            <a:r>
              <a:rPr lang="en-US" sz="3400" dirty="0"/>
              <a:t> </a:t>
            </a:r>
            <a:r>
              <a:rPr lang="en-US" sz="3400" dirty="0" err="1"/>
              <a:t>выполнения</a:t>
            </a:r>
            <a:r>
              <a:rPr lang="en-US" sz="3400" dirty="0"/>
              <a:t> </a:t>
            </a:r>
            <a:r>
              <a:rPr lang="en-US" sz="3400" dirty="0" err="1"/>
              <a:t>лабораторной</a:t>
            </a:r>
            <a:r>
              <a:rPr lang="en-US" sz="3400" dirty="0"/>
              <a:t> </a:t>
            </a:r>
            <a:r>
              <a:rPr lang="en-US" sz="3400" dirty="0" err="1"/>
              <a:t>работы</a:t>
            </a:r>
            <a:r>
              <a:rPr lang="en-US" sz="3400" dirty="0"/>
              <a:t> </a:t>
            </a:r>
            <a:endParaRPr lang="ru-RU" sz="3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AFF084-3B09-4CF7-9A09-131D02285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955" y="2724584"/>
            <a:ext cx="3565525" cy="3414425"/>
          </a:xfrm>
        </p:spPr>
        <p:txBody>
          <a:bodyPr anchor="t">
            <a:normAutofit/>
          </a:bodyPr>
          <a:lstStyle/>
          <a:p>
            <a:r>
              <a:rPr lang="en-US" sz="1600" dirty="0" err="1"/>
              <a:t>Результаты</a:t>
            </a:r>
            <a:r>
              <a:rPr lang="en-US" sz="1600" dirty="0"/>
              <a:t> </a:t>
            </a:r>
            <a:r>
              <a:rPr lang="en-US" sz="1600" dirty="0" err="1"/>
              <a:t>выполнения</a:t>
            </a:r>
            <a:r>
              <a:rPr lang="en-US" sz="1600" dirty="0"/>
              <a:t> </a:t>
            </a:r>
            <a:r>
              <a:rPr lang="en-US" sz="1600" dirty="0" err="1"/>
              <a:t>лабораторной</a:t>
            </a:r>
            <a:r>
              <a:rPr lang="en-US" sz="1600" dirty="0"/>
              <a:t> </a:t>
            </a:r>
            <a:r>
              <a:rPr lang="en-US" sz="1600" dirty="0" err="1"/>
              <a:t>работы</a:t>
            </a:r>
            <a:r>
              <a:rPr lang="en-US" sz="1600" dirty="0"/>
              <a:t> </a:t>
            </a: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endParaRPr lang="ru-RU" sz="1600" dirty="0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444E6E1-3849-44B4-A7FD-27CA31515B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49" b="-2"/>
          <a:stretch/>
        </p:blipFill>
        <p:spPr>
          <a:xfrm>
            <a:off x="5588000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83B29DA-9BB8-4BA8-B8E1-8C2B54407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02496F8-166D-469A-8040-08608013B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23E648A7-A02A-4DC7-9FEC-489F1BA6F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4EF573B1-38BC-4C7B-894C-BE3864A04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647A77D8-817B-4A9F-86AA-FE781E813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13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66A1AEA-6BB1-4229-9B77-715580CEB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963" y="2379899"/>
            <a:ext cx="11090274" cy="3979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8800" u="sng" dirty="0"/>
              <a:t>Спасибо за внимание </a:t>
            </a:r>
          </a:p>
          <a:p>
            <a:endParaRPr lang="ru-RU" sz="8800" u="sng" dirty="0"/>
          </a:p>
        </p:txBody>
      </p:sp>
    </p:spTree>
    <p:extLst>
      <p:ext uri="{BB962C8B-B14F-4D97-AF65-F5344CB8AC3E}">
        <p14:creationId xmlns:p14="http://schemas.microsoft.com/office/powerpoint/2010/main" val="67068219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_2SEEDS">
      <a:dk1>
        <a:srgbClr val="000000"/>
      </a:dk1>
      <a:lt1>
        <a:srgbClr val="FFFFFF"/>
      </a:lt1>
      <a:dk2>
        <a:srgbClr val="311C24"/>
      </a:dk2>
      <a:lt2>
        <a:srgbClr val="F3F0F1"/>
      </a:lt2>
      <a:accent1>
        <a:srgbClr val="14B4A3"/>
      </a:accent1>
      <a:accent2>
        <a:srgbClr val="20B668"/>
      </a:accent2>
      <a:accent3>
        <a:srgbClr val="29ACE7"/>
      </a:accent3>
      <a:accent4>
        <a:srgbClr val="D5174C"/>
      </a:accent4>
      <a:accent5>
        <a:srgbClr val="E74429"/>
      </a:accent5>
      <a:accent6>
        <a:srgbClr val="D58117"/>
      </a:accent6>
      <a:hlink>
        <a:srgbClr val="C0424F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17</TotalTime>
  <Words>188</Words>
  <Application>Microsoft Office PowerPoint</Application>
  <PresentationFormat>Широкоэкранный</PresentationFormat>
  <Paragraphs>16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Sitka Heading</vt:lpstr>
      <vt:lpstr>Source Sans Pro</vt:lpstr>
      <vt:lpstr>3DFloatVTI</vt:lpstr>
      <vt:lpstr>Анализ файловой системы Linux. Команды для работы с файлами и каталогами</vt:lpstr>
      <vt:lpstr>Прагматика выполнения лабораторной работы </vt:lpstr>
      <vt:lpstr>Цель выполнения лабораторной работы </vt:lpstr>
      <vt:lpstr>Задачи выполнения лабораторной работы </vt:lpstr>
      <vt:lpstr>Результаты выполнения лабораторной работы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файловой системы Linux. Команды для работы с файлами и каталогами</dc:title>
  <dc:creator>Fernando Leon</dc:creator>
  <cp:lastModifiedBy>Fernando Leon</cp:lastModifiedBy>
  <cp:revision>2</cp:revision>
  <dcterms:created xsi:type="dcterms:W3CDTF">2021-06-10T17:41:32Z</dcterms:created>
  <dcterms:modified xsi:type="dcterms:W3CDTF">2021-06-10T17:59:03Z</dcterms:modified>
</cp:coreProperties>
</file>