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9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BE60-5C56-46D7-A6FD-43930BB6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600" dirty="0"/>
              <a:t>Программирование в командном процессоре ОС UNIX. Расширенное программирование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C4FC7-A2AF-4721-88AD-4FA91DF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Леон Атупанья Хосе Фернандо Леон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НПМбд-02-20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825726-5E8F-4521-A7DD-856C20CE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r="2402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BB10-E8DD-4362-BBBF-3CC20EF7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Прагматика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7585D-9EEF-4EC2-8269-55331AE9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/>
              <a:t>Во время этой лабораторной работы я изучил основы программирования в оболочке операционной системы UNIX, а также научился писать более сложные пакетные файлы с использованием логических конструкций управления и циклов.</a:t>
            </a:r>
            <a:endParaRPr lang="ru-RU" sz="16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D510722-E874-4A1D-B455-7C709E19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96" y="549275"/>
            <a:ext cx="3714845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38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E6C72-9838-4A0D-B393-F2E5E350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Цель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AD0D-1202-4649-A8FD-D7BCF7D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ru-RU" sz="1600"/>
              <a:t>Изучить основы программирования в оболочке операционной системы UNIX. Узнайте, как писать более сложные пакетные файлы, используя логические конструкции управления и циклы.</a:t>
            </a:r>
            <a:endParaRPr lang="ru-RU" sz="16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D3040D-72B1-4E99-8406-B03607C4A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50031" b="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92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B5D9-5CE3-482A-9429-B155266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47A37-4D08-4B7E-A458-2B852F4E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600" dirty="0"/>
              <a:t>Написать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 , также выдавая информацию о том, что ресурс используется соответствующим командным файлом (процессом). Запустить командный файл в одном виртуальном терминале в фоновом режиме, перенаправив его вывод в другой ( &gt; /</a:t>
            </a:r>
            <a:r>
              <a:rPr lang="ru-RU" sz="600" dirty="0" err="1"/>
              <a:t>dev</a:t>
            </a:r>
            <a:r>
              <a:rPr lang="ru-RU" sz="600" dirty="0"/>
              <a:t>/</a:t>
            </a:r>
            <a:r>
              <a:rPr lang="ru-RU" sz="600" dirty="0" err="1"/>
              <a:t>tty</a:t>
            </a:r>
            <a:r>
              <a:rPr lang="ru-RU" sz="600" dirty="0"/>
              <a:t># , где # — номер терминала куда перенаправляется вывод), в котором также запущен этот файл, но не фоновом, а в привилегированном режиме. Доработать программу так, чтобы имелась возможность взаимодействия трёх и более процессов.</a:t>
            </a:r>
          </a:p>
          <a:p>
            <a:pPr>
              <a:lnSpc>
                <a:spcPct val="100000"/>
              </a:lnSpc>
            </a:pPr>
            <a:r>
              <a:rPr lang="ru-RU" sz="600" dirty="0"/>
              <a:t>Реализовать команду </a:t>
            </a:r>
            <a:r>
              <a:rPr lang="ru-RU" sz="600" dirty="0" err="1"/>
              <a:t>man</a:t>
            </a:r>
            <a:r>
              <a:rPr lang="ru-RU" sz="600" dirty="0"/>
              <a:t> с помощью командного файла. Изучите содержимое каталога /</a:t>
            </a:r>
            <a:r>
              <a:rPr lang="ru-RU" sz="600" dirty="0" err="1"/>
              <a:t>usr</a:t>
            </a:r>
            <a:r>
              <a:rPr lang="ru-RU" sz="600" dirty="0"/>
              <a:t>/</a:t>
            </a:r>
            <a:r>
              <a:rPr lang="ru-RU" sz="600" dirty="0" err="1"/>
              <a:t>share</a:t>
            </a:r>
            <a:r>
              <a:rPr lang="ru-RU" sz="600" dirty="0"/>
              <a:t>/</a:t>
            </a:r>
            <a:r>
              <a:rPr lang="ru-RU" sz="600" dirty="0" err="1"/>
              <a:t>man</a:t>
            </a:r>
            <a:r>
              <a:rPr lang="ru-RU" sz="600" dirty="0"/>
              <a:t>/man1 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sz="600" dirty="0" err="1"/>
              <a:t>less</a:t>
            </a:r>
            <a:r>
              <a:rPr lang="ru-RU" sz="600" dirty="0"/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</a:p>
          <a:p>
            <a:pPr>
              <a:lnSpc>
                <a:spcPct val="100000"/>
              </a:lnSpc>
            </a:pPr>
            <a:r>
              <a:rPr lang="ru-RU" sz="600" dirty="0"/>
              <a:t>Используя встроенную переменную $RANDOM , напишите командный файл, генерирующий случайную последовательность букв латинского алфавита. Учтите, что $RANDOM выдаёт псевдослучайные числа в диапазоне от 0 до 32767.</a:t>
            </a:r>
          </a:p>
          <a:p>
            <a:pPr>
              <a:lnSpc>
                <a:spcPct val="100000"/>
              </a:lnSpc>
            </a:pPr>
            <a:endParaRPr lang="en-US" sz="600" dirty="0"/>
          </a:p>
        </p:txBody>
      </p:sp>
      <p:pic>
        <p:nvPicPr>
          <p:cNvPr id="36" name="Picture 26" descr="Документ с графиком и ручкой">
            <a:extLst>
              <a:ext uri="{FF2B5EF4-FFF2-40B4-BE49-F238E27FC236}">
                <a16:creationId xmlns:a16="http://schemas.microsoft.com/office/drawing/2014/main" id="{D285D1A9-376E-4AE6-A28A-2F0216276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5" r="5952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3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D7D72-3B58-4AC4-BAFD-9D9E0CB4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Результаты</a:t>
            </a:r>
            <a:r>
              <a:rPr lang="en-US" sz="3400" dirty="0"/>
              <a:t> </a:t>
            </a:r>
            <a:r>
              <a:rPr lang="en-US" sz="3400" dirty="0" err="1"/>
              <a:t>выполнения</a:t>
            </a:r>
            <a:r>
              <a:rPr lang="en-US" sz="3400" dirty="0"/>
              <a:t> </a:t>
            </a:r>
            <a:r>
              <a:rPr lang="en-US" sz="3400" dirty="0" err="1"/>
              <a:t>лабораторной</a:t>
            </a:r>
            <a:r>
              <a:rPr lang="en-US" sz="3400" dirty="0"/>
              <a:t> </a:t>
            </a:r>
            <a:r>
              <a:rPr lang="en-US" sz="3400" dirty="0" err="1"/>
              <a:t>работы</a:t>
            </a:r>
            <a:r>
              <a:rPr lang="en-US" sz="3400" dirty="0"/>
              <a:t> 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F084-3B09-4CF7-9A09-131D0228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/>
              <a:t>Результаты</a:t>
            </a:r>
            <a:r>
              <a:rPr lang="en-US" sz="1600" dirty="0"/>
              <a:t> </a:t>
            </a:r>
            <a:r>
              <a:rPr lang="en-US" sz="1600"/>
              <a:t>выполнения</a:t>
            </a:r>
            <a:r>
              <a:rPr lang="en-US" sz="1600" dirty="0"/>
              <a:t> </a:t>
            </a:r>
            <a:r>
              <a:rPr lang="en-US" sz="1600"/>
              <a:t>лабораторной</a:t>
            </a:r>
            <a:r>
              <a:rPr lang="en-US" sz="1600" dirty="0"/>
              <a:t> </a:t>
            </a:r>
            <a:r>
              <a:rPr lang="en-US" sz="1600"/>
              <a:t>работы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F61D98-A950-4FF8-9F75-627A07D9F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7" r="-1" b="353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6A1AEA-6BB1-4229-9B77-715580CE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2379899"/>
            <a:ext cx="11090274" cy="397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800" u="sng" dirty="0"/>
              <a:t>Спасибо за внимание </a:t>
            </a:r>
          </a:p>
          <a:p>
            <a:endParaRPr lang="ru-RU" sz="8800" u="sng" dirty="0"/>
          </a:p>
        </p:txBody>
      </p:sp>
    </p:spTree>
    <p:extLst>
      <p:ext uri="{BB962C8B-B14F-4D97-AF65-F5344CB8AC3E}">
        <p14:creationId xmlns:p14="http://schemas.microsoft.com/office/powerpoint/2010/main" val="6706821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21</TotalTime>
  <Words>328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Программирование в командном процессоре ОС UNIX. Расширенное программирование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>Fernando Leon</dc:creator>
  <cp:lastModifiedBy>Fernando Leon</cp:lastModifiedBy>
  <cp:revision>4</cp:revision>
  <dcterms:created xsi:type="dcterms:W3CDTF">2021-06-10T17:41:32Z</dcterms:created>
  <dcterms:modified xsi:type="dcterms:W3CDTF">2021-06-15T05:27:14Z</dcterms:modified>
</cp:coreProperties>
</file>