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2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23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2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4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7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702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5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2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8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7A03-5132-420E-8776-E1870E1AE761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1942-0872-4751-A2B7-D835A891A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1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ED708-AE9A-4EBC-9A1E-27F49CC29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контроля версий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913B6E-8706-4B9E-A6A1-760F591BB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Хосе Фернандо Леон Атупанья </a:t>
            </a:r>
          </a:p>
          <a:p>
            <a:r>
              <a:rPr lang="ru-RU" dirty="0"/>
              <a:t>Нпм-02-20</a:t>
            </a:r>
          </a:p>
        </p:txBody>
      </p:sp>
    </p:spTree>
    <p:extLst>
      <p:ext uri="{BB962C8B-B14F-4D97-AF65-F5344CB8AC3E}">
        <p14:creationId xmlns:p14="http://schemas.microsoft.com/office/powerpoint/2010/main" val="90752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8C3F18-2A17-4372-BAE1-DB295E2AC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BB5819-B198-483A-901B-E94678953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0814F6-DCDA-4612-801B-FEB1C2B81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4CF788-1E16-4F1F-AAF8-5644BBA94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A4A2-59A8-4E73-A01E-5AF38433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Прагматика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выполнения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лабораторной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работы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4AEBEF-EF01-44A6-A9AC-E21D52665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DF2310F-96EB-4371-853B-B4452721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423211" cy="39115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В </a:t>
            </a:r>
            <a:r>
              <a:rPr lang="en-US" sz="3200" dirty="0" err="1">
                <a:solidFill>
                  <a:srgbClr val="FFFFFF"/>
                </a:solidFill>
              </a:rPr>
              <a:t>данном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случаи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наша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тема</a:t>
            </a:r>
            <a:r>
              <a:rPr lang="en-US" sz="3200" dirty="0">
                <a:solidFill>
                  <a:srgbClr val="FFFFFF"/>
                </a:solidFill>
              </a:rPr>
              <a:t>-</a:t>
            </a:r>
            <a:r>
              <a:rPr lang="ru-RU" sz="3200" dirty="0">
                <a:solidFill>
                  <a:srgbClr val="FFFFFF"/>
                </a:solidFill>
              </a:rPr>
              <a:t>системы контроля версий и наш цель был научиться как можем работать с ним вместе сервер </a:t>
            </a:r>
            <a:r>
              <a:rPr lang="en-US" sz="3200" dirty="0">
                <a:solidFill>
                  <a:srgbClr val="FFFFFF"/>
                </a:solidFill>
              </a:rPr>
              <a:t>Github.com.</a:t>
            </a:r>
            <a:r>
              <a:rPr lang="ru-RU" sz="3200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1D6DEA9-466D-4CF0-B302-39178915E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974406-7C0E-4D3F-BC74-F69FDFA9D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87" y="1649231"/>
            <a:ext cx="2731172" cy="35527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3850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A8872-CB9E-465E-9398-A135F3B9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Цель</a:t>
            </a:r>
            <a:r>
              <a:rPr lang="en-US" sz="4200" dirty="0"/>
              <a:t> </a:t>
            </a:r>
            <a:r>
              <a:rPr lang="en-US" sz="4200" dirty="0" err="1"/>
              <a:t>выполнения</a:t>
            </a:r>
            <a:r>
              <a:rPr lang="en-US" sz="4200" dirty="0"/>
              <a:t> </a:t>
            </a:r>
            <a:r>
              <a:rPr lang="en-US" sz="4200" dirty="0" err="1"/>
              <a:t>лабораторной</a:t>
            </a:r>
            <a:r>
              <a:rPr lang="en-US" sz="4200" dirty="0"/>
              <a:t> </a:t>
            </a:r>
            <a:r>
              <a:rPr lang="en-US" sz="4200" dirty="0" err="1"/>
              <a:t>работы</a:t>
            </a:r>
            <a:r>
              <a:rPr lang="en-US" sz="4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B2E10-F5D0-4B4D-868B-5E864182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b="0" i="0" u="none" strike="noStrike" baseline="0"/>
              <a:t>Изучить идеологию и применение средств контроля версий </a:t>
            </a:r>
            <a:endParaRPr lang="en-US" sz="2000"/>
          </a:p>
        </p:txBody>
      </p:sp>
      <p:pic>
        <p:nvPicPr>
          <p:cNvPr id="5" name="Рисунок 4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9B074668-5BFE-4EE4-BA7E-178E0F84A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863759"/>
            <a:ext cx="6260963" cy="31304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0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C0EF2-883B-463B-A8D1-72E04911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 dirty="0"/>
              <a:t>Задачи выполнения лабораторной работы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FD055BF-02BB-4395-8FA2-985492E8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ru-RU" sz="1800"/>
              <a:t>применить основные команды стиля </a:t>
            </a:r>
            <a:r>
              <a:rPr lang="en-US" sz="1800"/>
              <a:t>git, pro </a:t>
            </a:r>
            <a:r>
              <a:rPr lang="ru-RU" sz="1800"/>
              <a:t>пример </a:t>
            </a:r>
            <a:r>
              <a:rPr lang="en-US" sz="1800"/>
              <a:t>git add, git commit, git status, git branch </a:t>
            </a:r>
            <a:r>
              <a:rPr lang="ru-RU" sz="1800"/>
              <a:t>и т.д.</a:t>
            </a:r>
            <a:endParaRPr lang="en-US" sz="1800"/>
          </a:p>
          <a:p>
            <a:r>
              <a:rPr lang="ru-RU" sz="1800"/>
              <a:t>запуск локального репозитория с сервером github</a:t>
            </a:r>
            <a:endParaRPr lang="en-US" sz="1800"/>
          </a:p>
          <a:p>
            <a:endParaRPr lang="ru-RU" sz="180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AB0F65-4140-4278-94BD-81F5E333E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70093"/>
            <a:ext cx="6303134" cy="368733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26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C0F86-CFC3-431E-8394-981DC293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D386-7CD2-47EB-8555-F0CAF738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Результаты</a:t>
            </a:r>
            <a:r>
              <a:rPr lang="en-US" sz="1800" dirty="0"/>
              <a:t> </a:t>
            </a:r>
            <a:r>
              <a:rPr lang="en-US" sz="1800" dirty="0" err="1"/>
              <a:t>выполнения</a:t>
            </a:r>
            <a:r>
              <a:rPr lang="en-US" sz="1800" dirty="0"/>
              <a:t> </a:t>
            </a:r>
            <a:r>
              <a:rPr lang="en-US" sz="1800" dirty="0" err="1"/>
              <a:t>лабораторной</a:t>
            </a:r>
            <a:r>
              <a:rPr lang="en-US" sz="1800" dirty="0"/>
              <a:t> </a:t>
            </a:r>
            <a:r>
              <a:rPr lang="en-US" sz="1800" dirty="0" err="1"/>
              <a:t>работы</a:t>
            </a:r>
            <a:r>
              <a:rPr lang="en-US" sz="1800" dirty="0"/>
              <a:t> 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AD0E114-4BA3-4099-BB01-0EAC50DDA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93" y="2336800"/>
            <a:ext cx="4830689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78047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31</TotalTime>
  <Words>89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Системы контроля версий 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</dc:title>
  <dc:creator>Fernando Leon</dc:creator>
  <cp:lastModifiedBy>Fernando Leon</cp:lastModifiedBy>
  <cp:revision>4</cp:revision>
  <dcterms:created xsi:type="dcterms:W3CDTF">2021-05-13T04:42:33Z</dcterms:created>
  <dcterms:modified xsi:type="dcterms:W3CDTF">2021-06-07T21:31:36Z</dcterms:modified>
</cp:coreProperties>
</file>