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8025-112C-4132-9446-3859A88D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3162300" cy="2817438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Текстовой редактор </a:t>
            </a:r>
            <a:r>
              <a:rPr lang="en-US" sz="4800" dirty="0"/>
              <a:t>emacs</a:t>
            </a:r>
            <a:endParaRPr lang="ru-RU" sz="4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450F7-075F-4E58-89F7-15AA8863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Леон Атупанья Хосе Фернандо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8A9A8-DB17-45B7-965F-E63EE384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7" r="13480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1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9744A-1817-41F8-AA19-2F5686C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sz="3100" err="1"/>
              <a:t>Прагматика</a:t>
            </a:r>
            <a:r>
              <a:rPr lang="en-US" sz="3100"/>
              <a:t> </a:t>
            </a:r>
            <a:r>
              <a:rPr lang="en-US" sz="3100" err="1"/>
              <a:t>выполнения</a:t>
            </a:r>
            <a:r>
              <a:rPr lang="en-US" sz="3100"/>
              <a:t> </a:t>
            </a:r>
            <a:r>
              <a:rPr lang="en-US" sz="3100" err="1"/>
              <a:t>лабораторной</a:t>
            </a:r>
            <a:r>
              <a:rPr lang="en-US" sz="3100"/>
              <a:t> </a:t>
            </a:r>
            <a:r>
              <a:rPr lang="en-US" sz="3100" err="1"/>
              <a:t>работы</a:t>
            </a:r>
            <a:r>
              <a:rPr lang="en-US" sz="3100"/>
              <a:t> </a:t>
            </a:r>
            <a:endParaRPr lang="ru-RU" sz="310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9428D7-9DC4-451A-B2FA-CB6BA829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r="16260" b="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83665-2C21-4A0D-BDFC-D4E06F5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ru-RU" sz="2600"/>
              <a:t>Во время этой лабораторной работы я познакомился с операционной системой </a:t>
            </a:r>
            <a:r>
              <a:rPr lang="ru-RU" sz="2600" err="1"/>
              <a:t>Linux</a:t>
            </a:r>
            <a:r>
              <a:rPr lang="ru-RU" sz="2600"/>
              <a:t> и получил практические навыки с редактором </a:t>
            </a:r>
            <a:r>
              <a:rPr lang="ru-RU" sz="2600" err="1"/>
              <a:t>Emacs</a:t>
            </a:r>
            <a:r>
              <a:rPr lang="ru-RU" sz="2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4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95A618-2A76-4561-B44B-6AEA5C0A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25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2B30-89CD-47FC-92D0-D443C7EE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20798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800">
                <a:solidFill>
                  <a:srgbClr val="FFFFFF"/>
                </a:solidFill>
              </a:rPr>
              <a:t>Цель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22C3E-3593-404D-AEF7-0DDB88D5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516561"/>
            <a:ext cx="10668000" cy="4767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500">
                <a:solidFill>
                  <a:srgbClr val="FFFFFF"/>
                </a:solidFill>
              </a:rPr>
              <a:t>Познакомиться с операционной системой Linux. Получить практические навыки с редактором Emacs.</a:t>
            </a:r>
          </a:p>
        </p:txBody>
      </p:sp>
    </p:spTree>
    <p:extLst>
      <p:ext uri="{BB962C8B-B14F-4D97-AF65-F5344CB8AC3E}">
        <p14:creationId xmlns:p14="http://schemas.microsoft.com/office/powerpoint/2010/main" val="81823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1CA-160F-46CD-B7BD-E707DA8F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680720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6D6BC-95A8-41D2-B265-E9BA4E3A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719" y="1944368"/>
            <a:ext cx="4829175" cy="4649471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  <a:p>
            <a:r>
              <a:rPr lang="ru-RU" dirty="0"/>
              <a:t>1.  Открыть </a:t>
            </a:r>
            <a:r>
              <a:rPr lang="ru-RU" dirty="0" err="1"/>
              <a:t>emacs</a:t>
            </a:r>
            <a:r>
              <a:rPr lang="ru-RU" dirty="0"/>
              <a:t>.</a:t>
            </a:r>
          </a:p>
          <a:p>
            <a:r>
              <a:rPr lang="ru-RU" dirty="0"/>
              <a:t>2.  Создать файл lab07.sh с помощью комбинации </a:t>
            </a:r>
            <a:r>
              <a:rPr lang="ru-RU" dirty="0" err="1"/>
              <a:t>Ctrl</a:t>
            </a:r>
            <a:r>
              <a:rPr lang="ru-RU" dirty="0"/>
              <a:t>-x </a:t>
            </a:r>
            <a:r>
              <a:rPr lang="ru-RU" dirty="0" err="1"/>
              <a:t>Ctrl</a:t>
            </a:r>
            <a:r>
              <a:rPr lang="ru-RU" dirty="0"/>
              <a:t>-f ( C-x C-f ).</a:t>
            </a:r>
          </a:p>
          <a:p>
            <a:r>
              <a:rPr lang="ru-RU" dirty="0"/>
              <a:t>3.  Наберите текст.</a:t>
            </a:r>
          </a:p>
          <a:p>
            <a:r>
              <a:rPr lang="ru-RU" dirty="0"/>
              <a:t>4.  Сохранить файл с помощью комбинации </a:t>
            </a:r>
            <a:r>
              <a:rPr lang="ru-RU" dirty="0" err="1"/>
              <a:t>Ctrl</a:t>
            </a:r>
            <a:r>
              <a:rPr lang="ru-RU" dirty="0"/>
              <a:t>-x </a:t>
            </a:r>
            <a:r>
              <a:rPr lang="ru-RU" dirty="0" err="1"/>
              <a:t>Ctrl</a:t>
            </a:r>
            <a:r>
              <a:rPr lang="ru-RU" dirty="0"/>
              <a:t>-s ( C-x C-s ).</a:t>
            </a:r>
          </a:p>
          <a:p>
            <a:r>
              <a:rPr lang="ru-RU" dirty="0"/>
              <a:t>5.  Проделать с текстом стандартные процедуры редактирования, каждое действие должно осуществляться комбинацией клавиш.</a:t>
            </a:r>
          </a:p>
          <a:p>
            <a:r>
              <a:rPr lang="ru-RU" dirty="0"/>
              <a:t>    1.  Вырезать одной командой целую строку ( С-k ).</a:t>
            </a:r>
          </a:p>
          <a:p>
            <a:r>
              <a:rPr lang="ru-RU" dirty="0"/>
              <a:t>    2.  Вставить эту строку в конец файла ( C-y ).</a:t>
            </a:r>
          </a:p>
          <a:p>
            <a:r>
              <a:rPr lang="ru-RU" dirty="0"/>
              <a:t>    3.  Выделить область текста ( C-</a:t>
            </a:r>
            <a:r>
              <a:rPr lang="ru-RU" dirty="0" err="1"/>
              <a:t>space</a:t>
            </a:r>
            <a:r>
              <a:rPr lang="ru-RU" dirty="0"/>
              <a:t> ).</a:t>
            </a:r>
          </a:p>
          <a:p>
            <a:r>
              <a:rPr lang="ru-RU" dirty="0"/>
              <a:t>    4.  Скопировать область в буфер обмена ( M-w ).</a:t>
            </a:r>
          </a:p>
          <a:p>
            <a:r>
              <a:rPr lang="ru-RU" dirty="0"/>
              <a:t>    5.  Вставить область в конец файла.</a:t>
            </a:r>
          </a:p>
          <a:p>
            <a:r>
              <a:rPr lang="ru-RU" dirty="0"/>
              <a:t>    6.  Вновь выделить эту область и на этот раз вырезать её ( C-w ).</a:t>
            </a:r>
          </a:p>
          <a:p>
            <a:r>
              <a:rPr lang="ru-RU" dirty="0"/>
              <a:t>    7.  Отмените последнее действие ( C-/ ).</a:t>
            </a:r>
          </a:p>
          <a:p>
            <a:r>
              <a:rPr lang="ru-RU" dirty="0"/>
              <a:t>6.  Научитесь использовать команды по перемещению курсора.</a:t>
            </a:r>
          </a:p>
          <a:p>
            <a:r>
              <a:rPr lang="ru-RU" dirty="0"/>
              <a:t>    1.  Переместите курсор в начало строки ( C-a ).</a:t>
            </a:r>
          </a:p>
          <a:p>
            <a:r>
              <a:rPr lang="ru-RU" dirty="0"/>
              <a:t>    2.  Переместите курсор в конец строки ( C-e ).</a:t>
            </a:r>
          </a:p>
          <a:p>
            <a:r>
              <a:rPr lang="ru-RU" dirty="0"/>
              <a:t>    3.  Переместите курсор в начало буфера ( M-&lt; ).</a:t>
            </a:r>
          </a:p>
          <a:p>
            <a:r>
              <a:rPr lang="ru-RU" dirty="0"/>
              <a:t>    4.  Переместите курсор в конец буфера ( M-&gt; ).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2A1D6-0981-4445-9F1C-60BB16664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875" y="1944368"/>
            <a:ext cx="5143500" cy="4649471"/>
          </a:xfrm>
        </p:spPr>
        <p:txBody>
          <a:bodyPr>
            <a:normAutofit fontScale="32500" lnSpcReduction="20000"/>
          </a:bodyPr>
          <a:lstStyle/>
          <a:p>
            <a:r>
              <a:rPr lang="ru-RU" dirty="0"/>
              <a:t>7.  Управление буферами.</a:t>
            </a:r>
          </a:p>
          <a:p>
            <a:r>
              <a:rPr lang="ru-RU" dirty="0"/>
              <a:t>    1.  Вывести список активных буферов на экран ( C-x C-b ).</a:t>
            </a:r>
          </a:p>
          <a:p>
            <a:r>
              <a:rPr lang="ru-RU" dirty="0"/>
              <a:t>    2.  Переместитесь во вновь открытое окно ( C-x ) o со списком открытых буферов и переключитесь на другой буфер.</a:t>
            </a:r>
          </a:p>
          <a:p>
            <a:r>
              <a:rPr lang="ru-RU" dirty="0"/>
              <a:t>    3.  Закройте это окно ( C-x 0 ).</a:t>
            </a:r>
          </a:p>
          <a:p>
            <a:r>
              <a:rPr lang="ru-RU" dirty="0"/>
              <a:t>    4.  Теперь вновь переключайтесь между буферами, но уже без вывода их списка на экран ( C-x b ).</a:t>
            </a:r>
          </a:p>
          <a:p>
            <a:r>
              <a:rPr lang="ru-RU" dirty="0"/>
              <a:t>8.  Управление окнами.</a:t>
            </a:r>
          </a:p>
          <a:p>
            <a:r>
              <a:rPr lang="ru-RU" dirty="0"/>
              <a:t>    1.  Поделите фрейм на 4 части: разделите фрейм на два окна по вертикали ( C-x 3 ), а затем каждое из этих окон на две части по горизонтали ( C-x 2 ).</a:t>
            </a:r>
          </a:p>
          <a:p>
            <a:r>
              <a:rPr lang="ru-RU" dirty="0"/>
              <a:t>    2.  В каждом из четырёх созданных окон откройте новый буфер (файл) и введите несколько строк текста.</a:t>
            </a:r>
          </a:p>
          <a:p>
            <a:r>
              <a:rPr lang="ru-RU" dirty="0"/>
              <a:t>9.  Режим поиска</a:t>
            </a:r>
          </a:p>
          <a:p>
            <a:r>
              <a:rPr lang="ru-RU" dirty="0"/>
              <a:t>    1.  Переключитесь в режим поиска ( C-s ) и найдите несколько слов, присутствующих в тексте.</a:t>
            </a:r>
          </a:p>
          <a:p>
            <a:r>
              <a:rPr lang="ru-RU" dirty="0"/>
              <a:t>    2.  Переключайтесь между результатами поиска, нажимая C-s .</a:t>
            </a:r>
          </a:p>
          <a:p>
            <a:r>
              <a:rPr lang="ru-RU" dirty="0"/>
              <a:t>    3.  Выйдите из режима поиска, нажав C-g .</a:t>
            </a:r>
          </a:p>
          <a:p>
            <a:r>
              <a:rPr lang="ru-RU" dirty="0"/>
              <a:t>    4.  Перейдите в режим поиска и замены ( M-% ), введите текст, который следует найти и заменить, нажмите </a:t>
            </a:r>
            <a:r>
              <a:rPr lang="ru-RU" dirty="0" err="1"/>
              <a:t>Enter</a:t>
            </a:r>
            <a:r>
              <a:rPr lang="ru-RU" dirty="0"/>
              <a:t> , затем введите текст для замены. После того как будут подсвечены результаты поиска, нажмите ! для подтверждения замены.</a:t>
            </a:r>
          </a:p>
          <a:p>
            <a:r>
              <a:rPr lang="ru-RU" dirty="0"/>
              <a:t>    5.  Испробуйте другой режим поиска, нажав M-s o . Объясните, чем он отличается от обычного режима?</a:t>
            </a:r>
          </a:p>
        </p:txBody>
      </p:sp>
    </p:spTree>
    <p:extLst>
      <p:ext uri="{BB962C8B-B14F-4D97-AF65-F5344CB8AC3E}">
        <p14:creationId xmlns:p14="http://schemas.microsoft.com/office/powerpoint/2010/main" val="40684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DBA8FC-F2D8-4395-A28A-E949D01A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r="2986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899B-AF40-4D43-AC0A-59ABBA85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r>
              <a:rPr lang="en-US" sz="2800" err="1"/>
              <a:t>Результаты</a:t>
            </a:r>
            <a:r>
              <a:rPr lang="en-US" sz="2800"/>
              <a:t> </a:t>
            </a:r>
            <a:r>
              <a:rPr lang="en-US" sz="2800" err="1"/>
              <a:t>выполнения</a:t>
            </a:r>
            <a:r>
              <a:rPr lang="en-US" sz="2800"/>
              <a:t> </a:t>
            </a:r>
            <a:r>
              <a:rPr lang="en-US" sz="2800" err="1"/>
              <a:t>лабораторной</a:t>
            </a:r>
            <a:r>
              <a:rPr lang="en-US" sz="2800"/>
              <a:t> </a:t>
            </a:r>
            <a:r>
              <a:rPr lang="en-US" sz="2800" err="1"/>
              <a:t>работы</a:t>
            </a:r>
            <a:r>
              <a:rPr lang="en-US" sz="2800"/>
              <a:t> 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EFEFC-9A7E-4869-927E-5AD741E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8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BFD2C7-4EED-4D48-8A8F-66B0695E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6374"/>
            <a:ext cx="10668000" cy="3048001"/>
          </a:xfrm>
        </p:spPr>
        <p:txBody>
          <a:bodyPr>
            <a:normAutofit/>
          </a:bodyPr>
          <a:lstStyle/>
          <a:p>
            <a:r>
              <a:rPr lang="ru-RU" sz="9600" dirty="0"/>
              <a:t>Спасибо за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403473402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7</TotalTime>
  <Words>493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Текстовой редактор emacs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vi</dc:title>
  <dc:creator>Fernando Leon</dc:creator>
  <cp:lastModifiedBy>Fernando Leon</cp:lastModifiedBy>
  <cp:revision>2</cp:revision>
  <dcterms:created xsi:type="dcterms:W3CDTF">2021-06-12T01:53:33Z</dcterms:created>
  <dcterms:modified xsi:type="dcterms:W3CDTF">2021-06-14T09:23:22Z</dcterms:modified>
</cp:coreProperties>
</file>