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29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92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44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717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26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414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197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7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13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95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66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6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31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19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45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27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66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CE6B-33DF-46F2-A177-D79F44CB3ED7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3AB2-D5C1-4820-8DAC-0E1320D808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124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C8B10-401A-422C-87E6-3013CEC8C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Markdown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BC618F-D873-4DEE-AB2A-6A13BDF48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Хосе Фернандо Леон Атупанья </a:t>
            </a:r>
          </a:p>
          <a:p>
            <a:r>
              <a:rPr lang="ru-RU" dirty="0"/>
              <a:t>Группа:нпм-02-20</a:t>
            </a:r>
          </a:p>
        </p:txBody>
      </p:sp>
    </p:spTree>
    <p:extLst>
      <p:ext uri="{BB962C8B-B14F-4D97-AF65-F5344CB8AC3E}">
        <p14:creationId xmlns:p14="http://schemas.microsoft.com/office/powerpoint/2010/main" val="47341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EE105-6F92-411D-9F24-02AC1822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Прагматика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выполнения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лабораторной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работы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F7B85-31A1-4E25-AA4E-4D6D416E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В </a:t>
            </a:r>
            <a:r>
              <a:rPr lang="en-US" dirty="0" err="1">
                <a:solidFill>
                  <a:srgbClr val="FFFFFF"/>
                </a:solidFill>
              </a:rPr>
              <a:t>данном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случаи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наша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тема</a:t>
            </a:r>
            <a:r>
              <a:rPr lang="en-US" dirty="0">
                <a:solidFill>
                  <a:srgbClr val="FFFFFF"/>
                </a:solidFill>
              </a:rPr>
              <a:t>-Markdown</a:t>
            </a:r>
            <a:r>
              <a:rPr lang="ru-RU" dirty="0">
                <a:solidFill>
                  <a:srgbClr val="FFFFFF"/>
                </a:solidFill>
              </a:rPr>
              <a:t> и наш цель был научиться как можем писать файл на формате </a:t>
            </a:r>
            <a:r>
              <a:rPr lang="en-US" dirty="0">
                <a:solidFill>
                  <a:srgbClr val="FFFFFF"/>
                </a:solidFill>
              </a:rPr>
              <a:t>Markdown </a:t>
            </a:r>
            <a:r>
              <a:rPr lang="ru-RU" dirty="0">
                <a:solidFill>
                  <a:srgbClr val="FFFFFF"/>
                </a:solidFill>
              </a:rPr>
              <a:t>и как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ru-RU" dirty="0">
                <a:solidFill>
                  <a:srgbClr val="FFFFFF"/>
                </a:solidFill>
              </a:rPr>
              <a:t>представить его в формате </a:t>
            </a:r>
            <a:r>
              <a:rPr lang="en-US" dirty="0">
                <a:solidFill>
                  <a:srgbClr val="FFFFFF"/>
                </a:solidFill>
              </a:rPr>
              <a:t>.docx , pdf.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6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02889-DD25-4EE7-8EA4-70022F3D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/>
              <a:t>Цель выполнения лабораторной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C1A532-1053-41B0-9F2A-72606C93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/>
              <a:t>Научиться оформлять отчёты с помощью легковесного языка разметки Markdown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8590899-DE7F-4651-8057-FBA1B2A431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06" y="1589843"/>
            <a:ext cx="6260963" cy="367831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58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A90D1-957D-4B3F-939E-BDF4CA26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выполнения лабораторной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D6A797-A368-45A9-9006-9FBCAEA7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Писать предыдущую лабораторную работу в формате </a:t>
            </a:r>
            <a:r>
              <a:rPr lang="ru-RU" dirty="0" err="1"/>
              <a:t>Markdown</a:t>
            </a:r>
            <a:endParaRPr lang="ru-RU" dirty="0"/>
          </a:p>
          <a:p>
            <a:r>
              <a:rPr lang="ru-RU" dirty="0"/>
              <a:t>Представить его на 3 форматах: </a:t>
            </a:r>
            <a:r>
              <a:rPr lang="en-US" dirty="0"/>
              <a:t>markdown, docx y pdf.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36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E1DF7-9DB3-41B5-BA64-0FDF45DA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Результаты</a:t>
            </a:r>
            <a:r>
              <a:rPr lang="en-US" dirty="0"/>
              <a:t> </a:t>
            </a:r>
            <a:r>
              <a:rPr lang="en-US" dirty="0" err="1"/>
              <a:t>выполнения</a:t>
            </a:r>
            <a:r>
              <a:rPr lang="en-US" dirty="0"/>
              <a:t> </a:t>
            </a:r>
            <a:r>
              <a:rPr lang="en-US" dirty="0" err="1"/>
              <a:t>лабораторной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19EE7-4761-4327-BE21-DBEBA4FA5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Задачи</a:t>
            </a:r>
            <a:r>
              <a:rPr lang="en-US" dirty="0"/>
              <a:t> </a:t>
            </a:r>
            <a:r>
              <a:rPr lang="en-US" dirty="0" err="1"/>
              <a:t>были</a:t>
            </a:r>
            <a:r>
              <a:rPr lang="en-US" dirty="0"/>
              <a:t> </a:t>
            </a:r>
            <a:r>
              <a:rPr lang="en-US" dirty="0" err="1"/>
              <a:t>выполнены</a:t>
            </a:r>
            <a:r>
              <a:rPr lang="ru-RU" dirty="0"/>
              <a:t>, к </a:t>
            </a:r>
            <a:r>
              <a:rPr lang="ru-RU" dirty="0" err="1"/>
              <a:t>сожедению</a:t>
            </a:r>
            <a:r>
              <a:rPr lang="ru-RU" dirty="0"/>
              <a:t> формат </a:t>
            </a:r>
            <a:r>
              <a:rPr lang="en-US" dirty="0"/>
              <a:t>pdf</a:t>
            </a:r>
            <a:r>
              <a:rPr lang="ru-RU" dirty="0"/>
              <a:t> не получалось но это проблема буду решать на следующей работе.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05DAE0-7742-4DBF-A186-9BEBED9D7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37" y="3246754"/>
            <a:ext cx="8158944" cy="23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59925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12</TotalTime>
  <Words>99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Markdown</vt:lpstr>
      <vt:lpstr>Прагматика выполнения лабораторной работы 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</dc:title>
  <dc:creator>Fernando Leon</dc:creator>
  <cp:lastModifiedBy>Fernando Leon</cp:lastModifiedBy>
  <cp:revision>2</cp:revision>
  <dcterms:created xsi:type="dcterms:W3CDTF">2021-05-15T16:23:04Z</dcterms:created>
  <dcterms:modified xsi:type="dcterms:W3CDTF">2021-05-15T16:35:25Z</dcterms:modified>
</cp:coreProperties>
</file>