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2A0A8-2749-42A7-A365-7D6D4E3DD00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E7BAA3-CACF-4937-AEA6-91D1AEA13312}">
      <dgm:prSet/>
      <dgm:spPr/>
      <dgm:t>
        <a:bodyPr/>
        <a:lstStyle/>
        <a:p>
          <a:r>
            <a:rPr lang="ru-RU"/>
            <a:t> Изучите информацию о mc, вызвав в командной строке man mc.</a:t>
          </a:r>
          <a:endParaRPr lang="en-US"/>
        </a:p>
      </dgm:t>
    </dgm:pt>
    <dgm:pt modelId="{81EAF821-9016-4311-8A07-FC356D606706}" type="parTrans" cxnId="{7C8CCE28-2E4B-4C1F-89D2-A809124112F9}">
      <dgm:prSet/>
      <dgm:spPr/>
      <dgm:t>
        <a:bodyPr/>
        <a:lstStyle/>
        <a:p>
          <a:endParaRPr lang="en-US"/>
        </a:p>
      </dgm:t>
    </dgm:pt>
    <dgm:pt modelId="{10E886B4-9A17-45E0-84BA-9F6AE0C18E29}" type="sibTrans" cxnId="{7C8CCE28-2E4B-4C1F-89D2-A809124112F9}">
      <dgm:prSet/>
      <dgm:spPr/>
      <dgm:t>
        <a:bodyPr/>
        <a:lstStyle/>
        <a:p>
          <a:endParaRPr lang="en-US"/>
        </a:p>
      </dgm:t>
    </dgm:pt>
    <dgm:pt modelId="{9348CD3E-27CC-4028-ADB4-091B4566332F}">
      <dgm:prSet/>
      <dgm:spPr/>
      <dgm:t>
        <a:bodyPr/>
        <a:lstStyle/>
        <a:p>
          <a:r>
            <a:rPr lang="ru-RU"/>
            <a:t> Запустите из командной строки mc, изучите его структуру и меню.</a:t>
          </a:r>
          <a:endParaRPr lang="en-US"/>
        </a:p>
      </dgm:t>
    </dgm:pt>
    <dgm:pt modelId="{26935562-0F1C-455C-B15D-2B41036C20A7}" type="parTrans" cxnId="{AB72D6C4-A8C4-48C2-9247-EDDFA9919643}">
      <dgm:prSet/>
      <dgm:spPr/>
      <dgm:t>
        <a:bodyPr/>
        <a:lstStyle/>
        <a:p>
          <a:endParaRPr lang="en-US"/>
        </a:p>
      </dgm:t>
    </dgm:pt>
    <dgm:pt modelId="{4361D502-6FB2-428E-A6FD-F5CDFB0114E3}" type="sibTrans" cxnId="{AB72D6C4-A8C4-48C2-9247-EDDFA9919643}">
      <dgm:prSet/>
      <dgm:spPr/>
      <dgm:t>
        <a:bodyPr/>
        <a:lstStyle/>
        <a:p>
          <a:endParaRPr lang="en-US"/>
        </a:p>
      </dgm:t>
    </dgm:pt>
    <dgm:pt modelId="{C7C7776B-6C73-437F-9E64-FE9EDE37D685}">
      <dgm:prSet/>
      <dgm:spPr/>
      <dgm:t>
        <a:bodyPr/>
        <a:lstStyle/>
        <a:p>
          <a:r>
            <a:rPr lang="ru-RU"/>
            <a:t> Выполните несколько операций в mc, используя управляющие клавиши</a:t>
          </a:r>
          <a:endParaRPr lang="en-US"/>
        </a:p>
      </dgm:t>
    </dgm:pt>
    <dgm:pt modelId="{509B99B6-78FA-4F85-B274-DF8518699106}" type="parTrans" cxnId="{6BE2BE1D-A02F-42C4-932C-EBC555FDFAE2}">
      <dgm:prSet/>
      <dgm:spPr/>
      <dgm:t>
        <a:bodyPr/>
        <a:lstStyle/>
        <a:p>
          <a:endParaRPr lang="en-US"/>
        </a:p>
      </dgm:t>
    </dgm:pt>
    <dgm:pt modelId="{892E8E3F-FBAD-4ABA-8C89-BBCDDBFD9CC6}" type="sibTrans" cxnId="{6BE2BE1D-A02F-42C4-932C-EBC555FDFAE2}">
      <dgm:prSet/>
      <dgm:spPr/>
      <dgm:t>
        <a:bodyPr/>
        <a:lstStyle/>
        <a:p>
          <a:endParaRPr lang="en-US"/>
        </a:p>
      </dgm:t>
    </dgm:pt>
    <dgm:pt modelId="{79BEB2C5-E8C7-48D5-B3FC-733C50F46209}">
      <dgm:prSet/>
      <dgm:spPr/>
      <dgm:t>
        <a:bodyPr/>
        <a:lstStyle/>
        <a:p>
          <a:r>
            <a:rPr lang="ru-RU"/>
            <a:t>(операции с панелями; выделение/отмена выделения файлов, копирование/</a:t>
          </a:r>
          <a:endParaRPr lang="en-US"/>
        </a:p>
      </dgm:t>
    </dgm:pt>
    <dgm:pt modelId="{3011227C-A291-481A-9FD6-04344C5C6AE5}" type="parTrans" cxnId="{635D41B4-B5CA-4C0B-85EA-759922DD897F}">
      <dgm:prSet/>
      <dgm:spPr/>
      <dgm:t>
        <a:bodyPr/>
        <a:lstStyle/>
        <a:p>
          <a:endParaRPr lang="en-US"/>
        </a:p>
      </dgm:t>
    </dgm:pt>
    <dgm:pt modelId="{A9F82CA0-73F5-4AF3-BB03-9C9A096617A5}" type="sibTrans" cxnId="{635D41B4-B5CA-4C0B-85EA-759922DD897F}">
      <dgm:prSet/>
      <dgm:spPr/>
      <dgm:t>
        <a:bodyPr/>
        <a:lstStyle/>
        <a:p>
          <a:endParaRPr lang="en-US"/>
        </a:p>
      </dgm:t>
    </dgm:pt>
    <dgm:pt modelId="{2006C949-3B8F-45E8-B6FD-9B476FED506A}">
      <dgm:prSet/>
      <dgm:spPr/>
      <dgm:t>
        <a:bodyPr/>
        <a:lstStyle/>
        <a:p>
          <a:r>
            <a:rPr lang="ru-RU"/>
            <a:t>перемещение файлов, получение информации о размере и правах доступа</a:t>
          </a:r>
          <a:endParaRPr lang="en-US"/>
        </a:p>
      </dgm:t>
    </dgm:pt>
    <dgm:pt modelId="{962D8677-0AA7-4883-8C4D-773FCE936963}" type="parTrans" cxnId="{7328A716-A529-4E6A-880C-B027127A6733}">
      <dgm:prSet/>
      <dgm:spPr/>
      <dgm:t>
        <a:bodyPr/>
        <a:lstStyle/>
        <a:p>
          <a:endParaRPr lang="en-US"/>
        </a:p>
      </dgm:t>
    </dgm:pt>
    <dgm:pt modelId="{2408C97B-52FF-44FB-8A4B-65CF8D0275A3}" type="sibTrans" cxnId="{7328A716-A529-4E6A-880C-B027127A6733}">
      <dgm:prSet/>
      <dgm:spPr/>
      <dgm:t>
        <a:bodyPr/>
        <a:lstStyle/>
        <a:p>
          <a:endParaRPr lang="en-US"/>
        </a:p>
      </dgm:t>
    </dgm:pt>
    <dgm:pt modelId="{E162F971-C94D-4C3B-A119-A9F7275D9661}">
      <dgm:prSet/>
      <dgm:spPr/>
      <dgm:t>
        <a:bodyPr/>
        <a:lstStyle/>
        <a:p>
          <a:r>
            <a:rPr lang="ru-RU"/>
            <a:t>на файлы и/или каталоги и т.п.)</a:t>
          </a:r>
          <a:endParaRPr lang="en-US"/>
        </a:p>
      </dgm:t>
    </dgm:pt>
    <dgm:pt modelId="{B1B77FDC-9195-4E49-B594-8B072D4AA1CA}" type="parTrans" cxnId="{ED7A79CC-8F0D-4629-8C05-E85DEB3FB1DA}">
      <dgm:prSet/>
      <dgm:spPr/>
      <dgm:t>
        <a:bodyPr/>
        <a:lstStyle/>
        <a:p>
          <a:endParaRPr lang="en-US"/>
        </a:p>
      </dgm:t>
    </dgm:pt>
    <dgm:pt modelId="{80F6FAF5-7524-474B-93F7-BD634DF8275C}" type="sibTrans" cxnId="{ED7A79CC-8F0D-4629-8C05-E85DEB3FB1DA}">
      <dgm:prSet/>
      <dgm:spPr/>
      <dgm:t>
        <a:bodyPr/>
        <a:lstStyle/>
        <a:p>
          <a:endParaRPr lang="en-US"/>
        </a:p>
      </dgm:t>
    </dgm:pt>
    <dgm:pt modelId="{5CFB3CA0-7BFE-49E6-BCB7-CB2F31A47192}">
      <dgm:prSet/>
      <dgm:spPr/>
      <dgm:t>
        <a:bodyPr/>
        <a:lstStyle/>
        <a:p>
          <a:r>
            <a:rPr lang="ru-RU"/>
            <a:t> Выполните основные команды меню левой (или правой) панели. Оцените</a:t>
          </a:r>
          <a:endParaRPr lang="en-US"/>
        </a:p>
      </dgm:t>
    </dgm:pt>
    <dgm:pt modelId="{88AE66F1-E3C0-43F2-8580-46ECA947B8EE}" type="parTrans" cxnId="{DC00CBCE-5A7E-4BEF-AA29-371BF627BA8B}">
      <dgm:prSet/>
      <dgm:spPr/>
      <dgm:t>
        <a:bodyPr/>
        <a:lstStyle/>
        <a:p>
          <a:endParaRPr lang="en-US"/>
        </a:p>
      </dgm:t>
    </dgm:pt>
    <dgm:pt modelId="{D3A43988-3B34-46E6-9485-6DD317501755}" type="sibTrans" cxnId="{DC00CBCE-5A7E-4BEF-AA29-371BF627BA8B}">
      <dgm:prSet/>
      <dgm:spPr/>
      <dgm:t>
        <a:bodyPr/>
        <a:lstStyle/>
        <a:p>
          <a:endParaRPr lang="en-US"/>
        </a:p>
      </dgm:t>
    </dgm:pt>
    <dgm:pt modelId="{916B4EC7-D178-47F7-A913-62AB116E95B2}">
      <dgm:prSet/>
      <dgm:spPr/>
      <dgm:t>
        <a:bodyPr/>
        <a:lstStyle/>
        <a:p>
          <a:r>
            <a:rPr lang="ru-RU"/>
            <a:t>степень подробности вывода информации о файлах.</a:t>
          </a:r>
          <a:endParaRPr lang="en-US"/>
        </a:p>
      </dgm:t>
    </dgm:pt>
    <dgm:pt modelId="{9BFFBF6D-F7EF-4AEF-AD95-40C2941AEC23}" type="parTrans" cxnId="{44397847-42EF-461C-8372-1BFFE12DB11B}">
      <dgm:prSet/>
      <dgm:spPr/>
      <dgm:t>
        <a:bodyPr/>
        <a:lstStyle/>
        <a:p>
          <a:endParaRPr lang="en-US"/>
        </a:p>
      </dgm:t>
    </dgm:pt>
    <dgm:pt modelId="{DEDB1465-EEB7-492D-82F1-F6B241474C04}" type="sibTrans" cxnId="{44397847-42EF-461C-8372-1BFFE12DB11B}">
      <dgm:prSet/>
      <dgm:spPr/>
      <dgm:t>
        <a:bodyPr/>
        <a:lstStyle/>
        <a:p>
          <a:endParaRPr lang="en-US"/>
        </a:p>
      </dgm:t>
    </dgm:pt>
    <dgm:pt modelId="{BB9B1851-06DA-46A8-9954-10421AE2479C}">
      <dgm:prSet/>
      <dgm:spPr/>
      <dgm:t>
        <a:bodyPr/>
        <a:lstStyle/>
        <a:p>
          <a:r>
            <a:rPr lang="ru-RU"/>
            <a:t> Используя возможности подменю Файл , выполните:</a:t>
          </a:r>
          <a:endParaRPr lang="en-US"/>
        </a:p>
      </dgm:t>
    </dgm:pt>
    <dgm:pt modelId="{150C45CE-FFAA-4488-B51A-7F1B64A77AF8}" type="parTrans" cxnId="{8609BC3D-419D-42C6-AF87-55D65C026D4D}">
      <dgm:prSet/>
      <dgm:spPr/>
      <dgm:t>
        <a:bodyPr/>
        <a:lstStyle/>
        <a:p>
          <a:endParaRPr lang="en-US"/>
        </a:p>
      </dgm:t>
    </dgm:pt>
    <dgm:pt modelId="{0024146E-A23A-4069-ABCA-03DA45CE70C7}" type="sibTrans" cxnId="{8609BC3D-419D-42C6-AF87-55D65C026D4D}">
      <dgm:prSet/>
      <dgm:spPr/>
      <dgm:t>
        <a:bodyPr/>
        <a:lstStyle/>
        <a:p>
          <a:endParaRPr lang="en-US"/>
        </a:p>
      </dgm:t>
    </dgm:pt>
    <dgm:pt modelId="{EC0DE4FE-5B69-414C-B012-58EA277B1D27}">
      <dgm:prSet/>
      <dgm:spPr/>
      <dgm:t>
        <a:bodyPr/>
        <a:lstStyle/>
        <a:p>
          <a:r>
            <a:rPr lang="ru-RU"/>
            <a:t>– просмотр содержимого текстового файла;</a:t>
          </a:r>
          <a:endParaRPr lang="en-US"/>
        </a:p>
      </dgm:t>
    </dgm:pt>
    <dgm:pt modelId="{9FE00851-3AE5-4F4D-8C52-06EAE7FD801C}" type="parTrans" cxnId="{8E22A37B-48E5-4A5C-AC4F-AF6F5DB4B77D}">
      <dgm:prSet/>
      <dgm:spPr/>
      <dgm:t>
        <a:bodyPr/>
        <a:lstStyle/>
        <a:p>
          <a:endParaRPr lang="en-US"/>
        </a:p>
      </dgm:t>
    </dgm:pt>
    <dgm:pt modelId="{49384F66-41B6-44EA-84F9-9556C921748F}" type="sibTrans" cxnId="{8E22A37B-48E5-4A5C-AC4F-AF6F5DB4B77D}">
      <dgm:prSet/>
      <dgm:spPr/>
      <dgm:t>
        <a:bodyPr/>
        <a:lstStyle/>
        <a:p>
          <a:endParaRPr lang="en-US"/>
        </a:p>
      </dgm:t>
    </dgm:pt>
    <dgm:pt modelId="{F2FFCC62-04BF-496E-9C03-541DBEDD6778}" type="pres">
      <dgm:prSet presAssocID="{ECC2A0A8-2749-42A7-A365-7D6D4E3DD00B}" presName="diagram" presStyleCnt="0">
        <dgm:presLayoutVars>
          <dgm:dir/>
          <dgm:resizeHandles val="exact"/>
        </dgm:presLayoutVars>
      </dgm:prSet>
      <dgm:spPr/>
    </dgm:pt>
    <dgm:pt modelId="{06D8A417-8135-477A-83B9-62727D03CAC6}" type="pres">
      <dgm:prSet presAssocID="{58E7BAA3-CACF-4937-AEA6-91D1AEA13312}" presName="node" presStyleLbl="node1" presStyleIdx="0" presStyleCnt="10">
        <dgm:presLayoutVars>
          <dgm:bulletEnabled val="1"/>
        </dgm:presLayoutVars>
      </dgm:prSet>
      <dgm:spPr/>
    </dgm:pt>
    <dgm:pt modelId="{0FB3DA54-5D2B-4956-959E-F6D4FCAE7F48}" type="pres">
      <dgm:prSet presAssocID="{10E886B4-9A17-45E0-84BA-9F6AE0C18E29}" presName="sibTrans" presStyleCnt="0"/>
      <dgm:spPr/>
    </dgm:pt>
    <dgm:pt modelId="{C716AD41-B567-4F00-92BB-E20A56966D11}" type="pres">
      <dgm:prSet presAssocID="{9348CD3E-27CC-4028-ADB4-091B4566332F}" presName="node" presStyleLbl="node1" presStyleIdx="1" presStyleCnt="10">
        <dgm:presLayoutVars>
          <dgm:bulletEnabled val="1"/>
        </dgm:presLayoutVars>
      </dgm:prSet>
      <dgm:spPr/>
    </dgm:pt>
    <dgm:pt modelId="{5FD19280-85D0-4249-9AEB-BE6CFF8226E1}" type="pres">
      <dgm:prSet presAssocID="{4361D502-6FB2-428E-A6FD-F5CDFB0114E3}" presName="sibTrans" presStyleCnt="0"/>
      <dgm:spPr/>
    </dgm:pt>
    <dgm:pt modelId="{40D000F0-F06C-4720-AAA7-E86AE5B6D5B5}" type="pres">
      <dgm:prSet presAssocID="{C7C7776B-6C73-437F-9E64-FE9EDE37D685}" presName="node" presStyleLbl="node1" presStyleIdx="2" presStyleCnt="10">
        <dgm:presLayoutVars>
          <dgm:bulletEnabled val="1"/>
        </dgm:presLayoutVars>
      </dgm:prSet>
      <dgm:spPr/>
    </dgm:pt>
    <dgm:pt modelId="{16A2E5E7-5D52-49D6-B923-9FC6B1961559}" type="pres">
      <dgm:prSet presAssocID="{892E8E3F-FBAD-4ABA-8C89-BBCDDBFD9CC6}" presName="sibTrans" presStyleCnt="0"/>
      <dgm:spPr/>
    </dgm:pt>
    <dgm:pt modelId="{F0A0961A-6768-42A1-AE55-34B79849AE23}" type="pres">
      <dgm:prSet presAssocID="{79BEB2C5-E8C7-48D5-B3FC-733C50F46209}" presName="node" presStyleLbl="node1" presStyleIdx="3" presStyleCnt="10">
        <dgm:presLayoutVars>
          <dgm:bulletEnabled val="1"/>
        </dgm:presLayoutVars>
      </dgm:prSet>
      <dgm:spPr/>
    </dgm:pt>
    <dgm:pt modelId="{6C2FD06F-0026-4807-8E54-FBAE9C262A31}" type="pres">
      <dgm:prSet presAssocID="{A9F82CA0-73F5-4AF3-BB03-9C9A096617A5}" presName="sibTrans" presStyleCnt="0"/>
      <dgm:spPr/>
    </dgm:pt>
    <dgm:pt modelId="{3155956F-2147-4743-A3AF-B5CE25F5F81D}" type="pres">
      <dgm:prSet presAssocID="{2006C949-3B8F-45E8-B6FD-9B476FED506A}" presName="node" presStyleLbl="node1" presStyleIdx="4" presStyleCnt="10">
        <dgm:presLayoutVars>
          <dgm:bulletEnabled val="1"/>
        </dgm:presLayoutVars>
      </dgm:prSet>
      <dgm:spPr/>
    </dgm:pt>
    <dgm:pt modelId="{5F8AD842-C5CA-4A2F-B55E-64040B197B1E}" type="pres">
      <dgm:prSet presAssocID="{2408C97B-52FF-44FB-8A4B-65CF8D0275A3}" presName="sibTrans" presStyleCnt="0"/>
      <dgm:spPr/>
    </dgm:pt>
    <dgm:pt modelId="{DFA811D5-BC80-48EC-9112-439158D174AA}" type="pres">
      <dgm:prSet presAssocID="{E162F971-C94D-4C3B-A119-A9F7275D9661}" presName="node" presStyleLbl="node1" presStyleIdx="5" presStyleCnt="10">
        <dgm:presLayoutVars>
          <dgm:bulletEnabled val="1"/>
        </dgm:presLayoutVars>
      </dgm:prSet>
      <dgm:spPr/>
    </dgm:pt>
    <dgm:pt modelId="{A1DEDA39-8C30-4380-90CC-7C4B7EA8EA42}" type="pres">
      <dgm:prSet presAssocID="{80F6FAF5-7524-474B-93F7-BD634DF8275C}" presName="sibTrans" presStyleCnt="0"/>
      <dgm:spPr/>
    </dgm:pt>
    <dgm:pt modelId="{2AB45217-F6EA-4828-83E2-306BD659A483}" type="pres">
      <dgm:prSet presAssocID="{5CFB3CA0-7BFE-49E6-BCB7-CB2F31A47192}" presName="node" presStyleLbl="node1" presStyleIdx="6" presStyleCnt="10">
        <dgm:presLayoutVars>
          <dgm:bulletEnabled val="1"/>
        </dgm:presLayoutVars>
      </dgm:prSet>
      <dgm:spPr/>
    </dgm:pt>
    <dgm:pt modelId="{B2458184-EFB2-4D4A-B60F-2702C0F82F07}" type="pres">
      <dgm:prSet presAssocID="{D3A43988-3B34-46E6-9485-6DD317501755}" presName="sibTrans" presStyleCnt="0"/>
      <dgm:spPr/>
    </dgm:pt>
    <dgm:pt modelId="{1DA00966-A290-4860-A1D9-7605F1FF6E08}" type="pres">
      <dgm:prSet presAssocID="{916B4EC7-D178-47F7-A913-62AB116E95B2}" presName="node" presStyleLbl="node1" presStyleIdx="7" presStyleCnt="10">
        <dgm:presLayoutVars>
          <dgm:bulletEnabled val="1"/>
        </dgm:presLayoutVars>
      </dgm:prSet>
      <dgm:spPr/>
    </dgm:pt>
    <dgm:pt modelId="{B92635BD-0F56-46F1-9769-BDE655046ABA}" type="pres">
      <dgm:prSet presAssocID="{DEDB1465-EEB7-492D-82F1-F6B241474C04}" presName="sibTrans" presStyleCnt="0"/>
      <dgm:spPr/>
    </dgm:pt>
    <dgm:pt modelId="{496B9AA2-F6E2-46C7-BE92-8CA3D3B0D833}" type="pres">
      <dgm:prSet presAssocID="{BB9B1851-06DA-46A8-9954-10421AE2479C}" presName="node" presStyleLbl="node1" presStyleIdx="8" presStyleCnt="10">
        <dgm:presLayoutVars>
          <dgm:bulletEnabled val="1"/>
        </dgm:presLayoutVars>
      </dgm:prSet>
      <dgm:spPr/>
    </dgm:pt>
    <dgm:pt modelId="{2DDB7453-905B-45DE-B3C8-3809F02B4311}" type="pres">
      <dgm:prSet presAssocID="{0024146E-A23A-4069-ABCA-03DA45CE70C7}" presName="sibTrans" presStyleCnt="0"/>
      <dgm:spPr/>
    </dgm:pt>
    <dgm:pt modelId="{9138CC72-0F06-4D21-81E6-89B15071A500}" type="pres">
      <dgm:prSet presAssocID="{EC0DE4FE-5B69-414C-B012-58EA277B1D2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C1B5C0B-F659-48DE-8E30-744F6F034249}" type="presOf" srcId="{EC0DE4FE-5B69-414C-B012-58EA277B1D27}" destId="{9138CC72-0F06-4D21-81E6-89B15071A500}" srcOrd="0" destOrd="0" presId="urn:microsoft.com/office/officeart/2005/8/layout/default"/>
    <dgm:cxn modelId="{A6CBD30C-1683-4872-A10B-4EC319312765}" type="presOf" srcId="{E162F971-C94D-4C3B-A119-A9F7275D9661}" destId="{DFA811D5-BC80-48EC-9112-439158D174AA}" srcOrd="0" destOrd="0" presId="urn:microsoft.com/office/officeart/2005/8/layout/default"/>
    <dgm:cxn modelId="{7328A716-A529-4E6A-880C-B027127A6733}" srcId="{ECC2A0A8-2749-42A7-A365-7D6D4E3DD00B}" destId="{2006C949-3B8F-45E8-B6FD-9B476FED506A}" srcOrd="4" destOrd="0" parTransId="{962D8677-0AA7-4883-8C4D-773FCE936963}" sibTransId="{2408C97B-52FF-44FB-8A4B-65CF8D0275A3}"/>
    <dgm:cxn modelId="{6BE2BE1D-A02F-42C4-932C-EBC555FDFAE2}" srcId="{ECC2A0A8-2749-42A7-A365-7D6D4E3DD00B}" destId="{C7C7776B-6C73-437F-9E64-FE9EDE37D685}" srcOrd="2" destOrd="0" parTransId="{509B99B6-78FA-4F85-B274-DF8518699106}" sibTransId="{892E8E3F-FBAD-4ABA-8C89-BBCDDBFD9CC6}"/>
    <dgm:cxn modelId="{E10E5B1F-8249-4170-B4BE-82620EA0DA61}" type="presOf" srcId="{9348CD3E-27CC-4028-ADB4-091B4566332F}" destId="{C716AD41-B567-4F00-92BB-E20A56966D11}" srcOrd="0" destOrd="0" presId="urn:microsoft.com/office/officeart/2005/8/layout/default"/>
    <dgm:cxn modelId="{ABB1D324-2C1B-4D8E-8EF9-28EDE0F2188C}" type="presOf" srcId="{BB9B1851-06DA-46A8-9954-10421AE2479C}" destId="{496B9AA2-F6E2-46C7-BE92-8CA3D3B0D833}" srcOrd="0" destOrd="0" presId="urn:microsoft.com/office/officeart/2005/8/layout/default"/>
    <dgm:cxn modelId="{0FD40E25-6FFC-426E-B2B3-615126E10D7A}" type="presOf" srcId="{5CFB3CA0-7BFE-49E6-BCB7-CB2F31A47192}" destId="{2AB45217-F6EA-4828-83E2-306BD659A483}" srcOrd="0" destOrd="0" presId="urn:microsoft.com/office/officeart/2005/8/layout/default"/>
    <dgm:cxn modelId="{7C8CCE28-2E4B-4C1F-89D2-A809124112F9}" srcId="{ECC2A0A8-2749-42A7-A365-7D6D4E3DD00B}" destId="{58E7BAA3-CACF-4937-AEA6-91D1AEA13312}" srcOrd="0" destOrd="0" parTransId="{81EAF821-9016-4311-8A07-FC356D606706}" sibTransId="{10E886B4-9A17-45E0-84BA-9F6AE0C18E29}"/>
    <dgm:cxn modelId="{8609BC3D-419D-42C6-AF87-55D65C026D4D}" srcId="{ECC2A0A8-2749-42A7-A365-7D6D4E3DD00B}" destId="{BB9B1851-06DA-46A8-9954-10421AE2479C}" srcOrd="8" destOrd="0" parTransId="{150C45CE-FFAA-4488-B51A-7F1B64A77AF8}" sibTransId="{0024146E-A23A-4069-ABCA-03DA45CE70C7}"/>
    <dgm:cxn modelId="{BC482067-D0EF-4781-B77B-531B1185429B}" type="presOf" srcId="{916B4EC7-D178-47F7-A913-62AB116E95B2}" destId="{1DA00966-A290-4860-A1D9-7605F1FF6E08}" srcOrd="0" destOrd="0" presId="urn:microsoft.com/office/officeart/2005/8/layout/default"/>
    <dgm:cxn modelId="{44397847-42EF-461C-8372-1BFFE12DB11B}" srcId="{ECC2A0A8-2749-42A7-A365-7D6D4E3DD00B}" destId="{916B4EC7-D178-47F7-A913-62AB116E95B2}" srcOrd="7" destOrd="0" parTransId="{9BFFBF6D-F7EF-4AEF-AD95-40C2941AEC23}" sibTransId="{DEDB1465-EEB7-492D-82F1-F6B241474C04}"/>
    <dgm:cxn modelId="{8E22A37B-48E5-4A5C-AC4F-AF6F5DB4B77D}" srcId="{ECC2A0A8-2749-42A7-A365-7D6D4E3DD00B}" destId="{EC0DE4FE-5B69-414C-B012-58EA277B1D27}" srcOrd="9" destOrd="0" parTransId="{9FE00851-3AE5-4F4D-8C52-06EAE7FD801C}" sibTransId="{49384F66-41B6-44EA-84F9-9556C921748F}"/>
    <dgm:cxn modelId="{1BB1C97F-6BFA-41DE-90F2-0E1D2BB40069}" type="presOf" srcId="{ECC2A0A8-2749-42A7-A365-7D6D4E3DD00B}" destId="{F2FFCC62-04BF-496E-9C03-541DBEDD6778}" srcOrd="0" destOrd="0" presId="urn:microsoft.com/office/officeart/2005/8/layout/default"/>
    <dgm:cxn modelId="{C89ED185-F2D5-4302-81C1-7FCDA8A46593}" type="presOf" srcId="{79BEB2C5-E8C7-48D5-B3FC-733C50F46209}" destId="{F0A0961A-6768-42A1-AE55-34B79849AE23}" srcOrd="0" destOrd="0" presId="urn:microsoft.com/office/officeart/2005/8/layout/default"/>
    <dgm:cxn modelId="{4D5EAB91-6BC3-4D76-9F04-B345AFC4C6A8}" type="presOf" srcId="{C7C7776B-6C73-437F-9E64-FE9EDE37D685}" destId="{40D000F0-F06C-4720-AAA7-E86AE5B6D5B5}" srcOrd="0" destOrd="0" presId="urn:microsoft.com/office/officeart/2005/8/layout/default"/>
    <dgm:cxn modelId="{4B9F78A1-4B74-448E-AB2C-CF86450AE94D}" type="presOf" srcId="{2006C949-3B8F-45E8-B6FD-9B476FED506A}" destId="{3155956F-2147-4743-A3AF-B5CE25F5F81D}" srcOrd="0" destOrd="0" presId="urn:microsoft.com/office/officeart/2005/8/layout/default"/>
    <dgm:cxn modelId="{635D41B4-B5CA-4C0B-85EA-759922DD897F}" srcId="{ECC2A0A8-2749-42A7-A365-7D6D4E3DD00B}" destId="{79BEB2C5-E8C7-48D5-B3FC-733C50F46209}" srcOrd="3" destOrd="0" parTransId="{3011227C-A291-481A-9FD6-04344C5C6AE5}" sibTransId="{A9F82CA0-73F5-4AF3-BB03-9C9A096617A5}"/>
    <dgm:cxn modelId="{AB72D6C4-A8C4-48C2-9247-EDDFA9919643}" srcId="{ECC2A0A8-2749-42A7-A365-7D6D4E3DD00B}" destId="{9348CD3E-27CC-4028-ADB4-091B4566332F}" srcOrd="1" destOrd="0" parTransId="{26935562-0F1C-455C-B15D-2B41036C20A7}" sibTransId="{4361D502-6FB2-428E-A6FD-F5CDFB0114E3}"/>
    <dgm:cxn modelId="{A6229ACA-BA91-46A1-92BB-E392D659EBBA}" type="presOf" srcId="{58E7BAA3-CACF-4937-AEA6-91D1AEA13312}" destId="{06D8A417-8135-477A-83B9-62727D03CAC6}" srcOrd="0" destOrd="0" presId="urn:microsoft.com/office/officeart/2005/8/layout/default"/>
    <dgm:cxn modelId="{ED7A79CC-8F0D-4629-8C05-E85DEB3FB1DA}" srcId="{ECC2A0A8-2749-42A7-A365-7D6D4E3DD00B}" destId="{E162F971-C94D-4C3B-A119-A9F7275D9661}" srcOrd="5" destOrd="0" parTransId="{B1B77FDC-9195-4E49-B594-8B072D4AA1CA}" sibTransId="{80F6FAF5-7524-474B-93F7-BD634DF8275C}"/>
    <dgm:cxn modelId="{DC00CBCE-5A7E-4BEF-AA29-371BF627BA8B}" srcId="{ECC2A0A8-2749-42A7-A365-7D6D4E3DD00B}" destId="{5CFB3CA0-7BFE-49E6-BCB7-CB2F31A47192}" srcOrd="6" destOrd="0" parTransId="{88AE66F1-E3C0-43F2-8580-46ECA947B8EE}" sibTransId="{D3A43988-3B34-46E6-9485-6DD317501755}"/>
    <dgm:cxn modelId="{0CA0A6E6-55CB-42BC-9E5B-DE66BA94B254}" type="presParOf" srcId="{F2FFCC62-04BF-496E-9C03-541DBEDD6778}" destId="{06D8A417-8135-477A-83B9-62727D03CAC6}" srcOrd="0" destOrd="0" presId="urn:microsoft.com/office/officeart/2005/8/layout/default"/>
    <dgm:cxn modelId="{6CE3A609-FFD1-4187-A1B7-622792B76298}" type="presParOf" srcId="{F2FFCC62-04BF-496E-9C03-541DBEDD6778}" destId="{0FB3DA54-5D2B-4956-959E-F6D4FCAE7F48}" srcOrd="1" destOrd="0" presId="urn:microsoft.com/office/officeart/2005/8/layout/default"/>
    <dgm:cxn modelId="{36BA8AEA-C0C2-43E5-A449-389E3A7ADC38}" type="presParOf" srcId="{F2FFCC62-04BF-496E-9C03-541DBEDD6778}" destId="{C716AD41-B567-4F00-92BB-E20A56966D11}" srcOrd="2" destOrd="0" presId="urn:microsoft.com/office/officeart/2005/8/layout/default"/>
    <dgm:cxn modelId="{2ACB56A3-A645-42E8-AF99-1C763067FEA2}" type="presParOf" srcId="{F2FFCC62-04BF-496E-9C03-541DBEDD6778}" destId="{5FD19280-85D0-4249-9AEB-BE6CFF8226E1}" srcOrd="3" destOrd="0" presId="urn:microsoft.com/office/officeart/2005/8/layout/default"/>
    <dgm:cxn modelId="{DB007D74-4144-4FA5-BD90-D421D2E6254A}" type="presParOf" srcId="{F2FFCC62-04BF-496E-9C03-541DBEDD6778}" destId="{40D000F0-F06C-4720-AAA7-E86AE5B6D5B5}" srcOrd="4" destOrd="0" presId="urn:microsoft.com/office/officeart/2005/8/layout/default"/>
    <dgm:cxn modelId="{77BC110A-7A0F-4BBF-9B66-7A431E5D7935}" type="presParOf" srcId="{F2FFCC62-04BF-496E-9C03-541DBEDD6778}" destId="{16A2E5E7-5D52-49D6-B923-9FC6B1961559}" srcOrd="5" destOrd="0" presId="urn:microsoft.com/office/officeart/2005/8/layout/default"/>
    <dgm:cxn modelId="{A9DC3F5D-9E3F-4B5C-AAC7-956ACA7849C0}" type="presParOf" srcId="{F2FFCC62-04BF-496E-9C03-541DBEDD6778}" destId="{F0A0961A-6768-42A1-AE55-34B79849AE23}" srcOrd="6" destOrd="0" presId="urn:microsoft.com/office/officeart/2005/8/layout/default"/>
    <dgm:cxn modelId="{1E05F9CB-B58C-49EF-8B07-C7EBD752521F}" type="presParOf" srcId="{F2FFCC62-04BF-496E-9C03-541DBEDD6778}" destId="{6C2FD06F-0026-4807-8E54-FBAE9C262A31}" srcOrd="7" destOrd="0" presId="urn:microsoft.com/office/officeart/2005/8/layout/default"/>
    <dgm:cxn modelId="{B72744D7-C05B-4ED1-AFA6-6B17BDC670CA}" type="presParOf" srcId="{F2FFCC62-04BF-496E-9C03-541DBEDD6778}" destId="{3155956F-2147-4743-A3AF-B5CE25F5F81D}" srcOrd="8" destOrd="0" presId="urn:microsoft.com/office/officeart/2005/8/layout/default"/>
    <dgm:cxn modelId="{B667D497-452C-4CEF-BE3B-EB0D04594C9B}" type="presParOf" srcId="{F2FFCC62-04BF-496E-9C03-541DBEDD6778}" destId="{5F8AD842-C5CA-4A2F-B55E-64040B197B1E}" srcOrd="9" destOrd="0" presId="urn:microsoft.com/office/officeart/2005/8/layout/default"/>
    <dgm:cxn modelId="{E66226B9-B756-4FF4-B60F-11EF6F32D683}" type="presParOf" srcId="{F2FFCC62-04BF-496E-9C03-541DBEDD6778}" destId="{DFA811D5-BC80-48EC-9112-439158D174AA}" srcOrd="10" destOrd="0" presId="urn:microsoft.com/office/officeart/2005/8/layout/default"/>
    <dgm:cxn modelId="{F50C58A6-1E54-4480-A228-D6125DE155AC}" type="presParOf" srcId="{F2FFCC62-04BF-496E-9C03-541DBEDD6778}" destId="{A1DEDA39-8C30-4380-90CC-7C4B7EA8EA42}" srcOrd="11" destOrd="0" presId="urn:microsoft.com/office/officeart/2005/8/layout/default"/>
    <dgm:cxn modelId="{2C44CCA7-1C76-4B86-92F4-98215E9DB93E}" type="presParOf" srcId="{F2FFCC62-04BF-496E-9C03-541DBEDD6778}" destId="{2AB45217-F6EA-4828-83E2-306BD659A483}" srcOrd="12" destOrd="0" presId="urn:microsoft.com/office/officeart/2005/8/layout/default"/>
    <dgm:cxn modelId="{961BE3E1-891E-4BAB-9022-30AB4E2E10F6}" type="presParOf" srcId="{F2FFCC62-04BF-496E-9C03-541DBEDD6778}" destId="{B2458184-EFB2-4D4A-B60F-2702C0F82F07}" srcOrd="13" destOrd="0" presId="urn:microsoft.com/office/officeart/2005/8/layout/default"/>
    <dgm:cxn modelId="{37336487-5FA7-4B94-87B6-D74E237E508C}" type="presParOf" srcId="{F2FFCC62-04BF-496E-9C03-541DBEDD6778}" destId="{1DA00966-A290-4860-A1D9-7605F1FF6E08}" srcOrd="14" destOrd="0" presId="urn:microsoft.com/office/officeart/2005/8/layout/default"/>
    <dgm:cxn modelId="{3D61DDA3-0436-43DA-A836-248C5E2D7093}" type="presParOf" srcId="{F2FFCC62-04BF-496E-9C03-541DBEDD6778}" destId="{B92635BD-0F56-46F1-9769-BDE655046ABA}" srcOrd="15" destOrd="0" presId="urn:microsoft.com/office/officeart/2005/8/layout/default"/>
    <dgm:cxn modelId="{5787310B-F16B-4B30-8D27-E9C20FFA004A}" type="presParOf" srcId="{F2FFCC62-04BF-496E-9C03-541DBEDD6778}" destId="{496B9AA2-F6E2-46C7-BE92-8CA3D3B0D833}" srcOrd="16" destOrd="0" presId="urn:microsoft.com/office/officeart/2005/8/layout/default"/>
    <dgm:cxn modelId="{553C252C-7EBD-41DA-94D5-98ED2425F1D5}" type="presParOf" srcId="{F2FFCC62-04BF-496E-9C03-541DBEDD6778}" destId="{2DDB7453-905B-45DE-B3C8-3809F02B4311}" srcOrd="17" destOrd="0" presId="urn:microsoft.com/office/officeart/2005/8/layout/default"/>
    <dgm:cxn modelId="{F8ED3A06-68F0-45AB-BFDC-5E2AD1CF95B2}" type="presParOf" srcId="{F2FFCC62-04BF-496E-9C03-541DBEDD6778}" destId="{9138CC72-0F06-4D21-81E6-89B15071A50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8A417-8135-477A-83B9-62727D03CAC6}">
      <dsp:nvSpPr>
        <dsp:cNvPr id="0" name=""/>
        <dsp:cNvSpPr/>
      </dsp:nvSpPr>
      <dsp:spPr>
        <a:xfrm>
          <a:off x="216564" y="264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 Изучите информацию о mc, вызвав в командной строке man mc.</a:t>
          </a:r>
          <a:endParaRPr lang="en-US" sz="1000" kern="1200"/>
        </a:p>
      </dsp:txBody>
      <dsp:txXfrm>
        <a:off x="216564" y="264"/>
        <a:ext cx="1332883" cy="799730"/>
      </dsp:txXfrm>
    </dsp:sp>
    <dsp:sp modelId="{C716AD41-B567-4F00-92BB-E20A56966D11}">
      <dsp:nvSpPr>
        <dsp:cNvPr id="0" name=""/>
        <dsp:cNvSpPr/>
      </dsp:nvSpPr>
      <dsp:spPr>
        <a:xfrm>
          <a:off x="1682737" y="264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 Запустите из командной строки mc, изучите его структуру и меню.</a:t>
          </a:r>
          <a:endParaRPr lang="en-US" sz="1000" kern="1200"/>
        </a:p>
      </dsp:txBody>
      <dsp:txXfrm>
        <a:off x="1682737" y="264"/>
        <a:ext cx="1332883" cy="799730"/>
      </dsp:txXfrm>
    </dsp:sp>
    <dsp:sp modelId="{40D000F0-F06C-4720-AAA7-E86AE5B6D5B5}">
      <dsp:nvSpPr>
        <dsp:cNvPr id="0" name=""/>
        <dsp:cNvSpPr/>
      </dsp:nvSpPr>
      <dsp:spPr>
        <a:xfrm>
          <a:off x="3148909" y="264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 Выполните несколько операций в mc, используя управляющие клавиши</a:t>
          </a:r>
          <a:endParaRPr lang="en-US" sz="1000" kern="1200"/>
        </a:p>
      </dsp:txBody>
      <dsp:txXfrm>
        <a:off x="3148909" y="264"/>
        <a:ext cx="1332883" cy="799730"/>
      </dsp:txXfrm>
    </dsp:sp>
    <dsp:sp modelId="{F0A0961A-6768-42A1-AE55-34B79849AE23}">
      <dsp:nvSpPr>
        <dsp:cNvPr id="0" name=""/>
        <dsp:cNvSpPr/>
      </dsp:nvSpPr>
      <dsp:spPr>
        <a:xfrm>
          <a:off x="216564" y="933283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(операции с панелями; выделение/отмена выделения файлов, копирование/</a:t>
          </a:r>
          <a:endParaRPr lang="en-US" sz="1000" kern="1200"/>
        </a:p>
      </dsp:txBody>
      <dsp:txXfrm>
        <a:off x="216564" y="933283"/>
        <a:ext cx="1332883" cy="799730"/>
      </dsp:txXfrm>
    </dsp:sp>
    <dsp:sp modelId="{3155956F-2147-4743-A3AF-B5CE25F5F81D}">
      <dsp:nvSpPr>
        <dsp:cNvPr id="0" name=""/>
        <dsp:cNvSpPr/>
      </dsp:nvSpPr>
      <dsp:spPr>
        <a:xfrm>
          <a:off x="1682737" y="933283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перемещение файлов, получение информации о размере и правах доступа</a:t>
          </a:r>
          <a:endParaRPr lang="en-US" sz="1000" kern="1200"/>
        </a:p>
      </dsp:txBody>
      <dsp:txXfrm>
        <a:off x="1682737" y="933283"/>
        <a:ext cx="1332883" cy="799730"/>
      </dsp:txXfrm>
    </dsp:sp>
    <dsp:sp modelId="{DFA811D5-BC80-48EC-9112-439158D174AA}">
      <dsp:nvSpPr>
        <dsp:cNvPr id="0" name=""/>
        <dsp:cNvSpPr/>
      </dsp:nvSpPr>
      <dsp:spPr>
        <a:xfrm>
          <a:off x="3148909" y="933283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на файлы и/или каталоги и т.п.)</a:t>
          </a:r>
          <a:endParaRPr lang="en-US" sz="1000" kern="1200"/>
        </a:p>
      </dsp:txBody>
      <dsp:txXfrm>
        <a:off x="3148909" y="933283"/>
        <a:ext cx="1332883" cy="799730"/>
      </dsp:txXfrm>
    </dsp:sp>
    <dsp:sp modelId="{2AB45217-F6EA-4828-83E2-306BD659A483}">
      <dsp:nvSpPr>
        <dsp:cNvPr id="0" name=""/>
        <dsp:cNvSpPr/>
      </dsp:nvSpPr>
      <dsp:spPr>
        <a:xfrm>
          <a:off x="216564" y="1866302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 Выполните основные команды меню левой (или правой) панели. Оцените</a:t>
          </a:r>
          <a:endParaRPr lang="en-US" sz="1000" kern="1200"/>
        </a:p>
      </dsp:txBody>
      <dsp:txXfrm>
        <a:off x="216564" y="1866302"/>
        <a:ext cx="1332883" cy="799730"/>
      </dsp:txXfrm>
    </dsp:sp>
    <dsp:sp modelId="{1DA00966-A290-4860-A1D9-7605F1FF6E08}">
      <dsp:nvSpPr>
        <dsp:cNvPr id="0" name=""/>
        <dsp:cNvSpPr/>
      </dsp:nvSpPr>
      <dsp:spPr>
        <a:xfrm>
          <a:off x="1682737" y="1866302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степень подробности вывода информации о файлах.</a:t>
          </a:r>
          <a:endParaRPr lang="en-US" sz="1000" kern="1200"/>
        </a:p>
      </dsp:txBody>
      <dsp:txXfrm>
        <a:off x="1682737" y="1866302"/>
        <a:ext cx="1332883" cy="799730"/>
      </dsp:txXfrm>
    </dsp:sp>
    <dsp:sp modelId="{496B9AA2-F6E2-46C7-BE92-8CA3D3B0D833}">
      <dsp:nvSpPr>
        <dsp:cNvPr id="0" name=""/>
        <dsp:cNvSpPr/>
      </dsp:nvSpPr>
      <dsp:spPr>
        <a:xfrm>
          <a:off x="3148909" y="1866302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 Используя возможности подменю Файл , выполните:</a:t>
          </a:r>
          <a:endParaRPr lang="en-US" sz="1000" kern="1200"/>
        </a:p>
      </dsp:txBody>
      <dsp:txXfrm>
        <a:off x="3148909" y="1866302"/>
        <a:ext cx="1332883" cy="799730"/>
      </dsp:txXfrm>
    </dsp:sp>
    <dsp:sp modelId="{9138CC72-0F06-4D21-81E6-89B15071A500}">
      <dsp:nvSpPr>
        <dsp:cNvPr id="0" name=""/>
        <dsp:cNvSpPr/>
      </dsp:nvSpPr>
      <dsp:spPr>
        <a:xfrm>
          <a:off x="1682737" y="2799320"/>
          <a:ext cx="1332883" cy="79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– просмотр содержимого текстового файла;</a:t>
          </a:r>
          <a:endParaRPr lang="en-US" sz="1000" kern="1200"/>
        </a:p>
      </dsp:txBody>
      <dsp:txXfrm>
        <a:off x="1682737" y="2799320"/>
        <a:ext cx="1332883" cy="79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5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9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2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2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1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5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0329-E870-4721-8D24-522F642CDCE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2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90970-4BB0-44AD-B3AC-2EACB4B4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accent1"/>
                </a:solidFill>
              </a:rPr>
              <a:t>Леон Атупанья Хосе Фернандо </a:t>
            </a:r>
          </a:p>
          <a:p>
            <a:r>
              <a:rPr lang="ru-RU">
                <a:solidFill>
                  <a:schemeClr val="accent1"/>
                </a:solidFill>
              </a:rPr>
              <a:t>НПМ-02-20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507C-629A-405A-AF32-605D12C7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ru-RU" sz="4000" dirty="0"/>
              <a:t>Командная оболочка </a:t>
            </a:r>
            <a:r>
              <a:rPr lang="en-US" sz="4000" dirty="0"/>
              <a:t>Midnight Commander </a:t>
            </a:r>
            <a:endParaRPr lang="ru-RU" sz="38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0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F12C3C-38A6-49F6-9748-77469F0E5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5" b="33399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9B521-7B0C-48F8-A544-6396291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err="1"/>
              <a:t>Прагматика</a:t>
            </a:r>
            <a:r>
              <a:rPr lang="en-US"/>
              <a:t> </a:t>
            </a:r>
            <a:r>
              <a:rPr lang="en-US" err="1"/>
              <a:t>выполнения</a:t>
            </a:r>
            <a:r>
              <a:rPr lang="en-US"/>
              <a:t> </a:t>
            </a:r>
            <a:r>
              <a:rPr lang="en-US" err="1"/>
              <a:t>лабораторной</a:t>
            </a:r>
            <a:r>
              <a:rPr lang="en-US"/>
              <a:t> </a:t>
            </a:r>
            <a:r>
              <a:rPr lang="en-US" err="1"/>
              <a:t>работы</a:t>
            </a:r>
            <a:r>
              <a:rPr lang="en-US"/>
              <a:t> </a:t>
            </a:r>
            <a:endParaRPr lang="ru-RU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26615-4901-487F-AB90-766CCED7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ru-RU" dirty="0"/>
              <a:t>В ходе этой лабораторной работы я освоил основные</a:t>
            </a:r>
            <a:r>
              <a:rPr lang="en-US" dirty="0"/>
              <a:t> </a:t>
            </a:r>
            <a:r>
              <a:rPr lang="ru-RU" dirty="0"/>
              <a:t>функции </a:t>
            </a:r>
            <a:r>
              <a:rPr lang="en-US" dirty="0"/>
              <a:t>Midnight Commander </a:t>
            </a:r>
            <a:r>
              <a:rPr lang="en-US" dirty="0" err="1"/>
              <a:t>Commander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приобрел практические навыки в обзоре каталогов и</a:t>
            </a:r>
            <a:r>
              <a:rPr lang="en-US" dirty="0"/>
              <a:t> </a:t>
            </a:r>
            <a:r>
              <a:rPr lang="ru-RU" dirty="0"/>
              <a:t>файлов; манипулирование ими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3692-24FA-43A6-83CD-FC700E27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ru-RU" sz="2000"/>
              <a:t>Освоение основных возможностей командной оболочки</a:t>
            </a:r>
            <a:r>
              <a:rPr lang="en-US" sz="2000"/>
              <a:t> </a:t>
            </a:r>
            <a:r>
              <a:rPr lang="ru-RU" sz="2000"/>
              <a:t>Midnight Commander. Приобретение навыков практической работы по просмотру</a:t>
            </a:r>
            <a:r>
              <a:rPr lang="en-US" sz="2000"/>
              <a:t> </a:t>
            </a:r>
            <a:r>
              <a:rPr lang="ru-RU" sz="2000"/>
              <a:t>каталогов и файлов; манипуляций с ними.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94457D7-7965-469E-BC76-10956ABE3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r="34134" b="-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00BA-8F34-4B08-8E73-4447BD2B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ru-RU"/>
              <a:t>Цель выполнения лабораторной работы </a:t>
            </a:r>
            <a:endParaRPr lang="ru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0A14F-C7E7-45E3-B64E-1AF4416C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532964B5-6F37-494E-9C96-2FE85BD887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0320" y="2336873"/>
          <a:ext cx="4698358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7A0A8324-2A43-49F4-ADD3-A824AA014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– просмотр содержимого текстового файла;</a:t>
            </a:r>
          </a:p>
          <a:p>
            <a:r>
              <a:rPr lang="ru-RU" dirty="0"/>
              <a:t>– редактирование содержимого текстового файла (без сохранения</a:t>
            </a:r>
          </a:p>
          <a:p>
            <a:r>
              <a:rPr lang="ru-RU" dirty="0"/>
              <a:t>результатов</a:t>
            </a:r>
          </a:p>
          <a:p>
            <a:r>
              <a:rPr lang="ru-RU" dirty="0"/>
              <a:t>редактирования);</a:t>
            </a:r>
          </a:p>
          <a:p>
            <a:r>
              <a:rPr lang="ru-RU" dirty="0"/>
              <a:t>– создание каталога;</a:t>
            </a:r>
          </a:p>
          <a:p>
            <a:r>
              <a:rPr lang="ru-RU" dirty="0"/>
              <a:t>– копирование в файлов в созданный каталог.</a:t>
            </a:r>
          </a:p>
          <a:p>
            <a:r>
              <a:rPr lang="ru-RU" dirty="0"/>
              <a:t> С помощью соответствующих средств подменю Команда осуществите:</a:t>
            </a:r>
          </a:p>
          <a:p>
            <a:r>
              <a:rPr lang="ru-RU" dirty="0"/>
              <a:t>– поиск в файловой системе файла с заданными условиями (например,</a:t>
            </a:r>
          </a:p>
          <a:p>
            <a:r>
              <a:rPr lang="ru-RU" dirty="0"/>
              <a:t>файла</a:t>
            </a:r>
          </a:p>
          <a:p>
            <a:r>
              <a:rPr lang="ru-RU" dirty="0"/>
              <a:t>с расширением .c или .</a:t>
            </a:r>
            <a:r>
              <a:rPr lang="ru-RU" dirty="0" err="1"/>
              <a:t>cpp</a:t>
            </a:r>
            <a:r>
              <a:rPr lang="ru-RU" dirty="0"/>
              <a:t>, содержащего строку </a:t>
            </a:r>
            <a:r>
              <a:rPr lang="ru-RU" dirty="0" err="1"/>
              <a:t>main</a:t>
            </a:r>
            <a:r>
              <a:rPr lang="ru-RU" dirty="0"/>
              <a:t>);</a:t>
            </a:r>
          </a:p>
          <a:p>
            <a:r>
              <a:rPr lang="ru-RU" dirty="0"/>
              <a:t>– выбор и повторение одной из предыдущих команд;</a:t>
            </a:r>
          </a:p>
          <a:p>
            <a:r>
              <a:rPr lang="ru-RU" dirty="0"/>
              <a:t>– переход в домашний каталог;</a:t>
            </a:r>
          </a:p>
          <a:p>
            <a:r>
              <a:rPr lang="ru-RU" dirty="0"/>
              <a:t>– анализ файла меню и файла расширений.</a:t>
            </a:r>
          </a:p>
          <a:p>
            <a:r>
              <a:rPr lang="ru-RU" dirty="0"/>
              <a:t> Вызовите подменю Настройки . Освойте операции, определяющие структуру</a:t>
            </a:r>
          </a:p>
          <a:p>
            <a:r>
              <a:rPr lang="en-US" dirty="0" err="1"/>
              <a:t>экрана</a:t>
            </a:r>
            <a:r>
              <a:rPr lang="en-US" dirty="0"/>
              <a:t> mc (Full screen, Double Width, Show Hidden Files и </a:t>
            </a:r>
            <a:r>
              <a:rPr lang="en-US" dirty="0" err="1"/>
              <a:t>т.д</a:t>
            </a:r>
            <a:r>
              <a:rPr lang="en-US" dirty="0"/>
              <a:t>.)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64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07650E-EBC4-4656-AC72-B6C83BBF8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" r="-1" b="13007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00945-650C-4EFF-93AF-447D43C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Результаты выполнения лабораторной работы </a:t>
            </a:r>
            <a:endParaRPr lang="ru-RU" sz="2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2C087E2-5510-49DB-BACB-4E843BA6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67565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Результаты выполнения лабораторной работы </a:t>
            </a:r>
            <a:endParaRPr lang="ru-RU" sz="1600"/>
          </a:p>
          <a:p>
            <a:pPr marL="0" indent="0">
              <a:buNone/>
            </a:pPr>
            <a:endParaRPr lang="ru-RU" sz="1600"/>
          </a:p>
          <a:p>
            <a:endParaRPr lang="ru-RU" sz="1600"/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3388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D5F3-ABAB-48ED-9876-D6F04E59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96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392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31</TotalTime>
  <Words>295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Командная оболочка Midnight Commander 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>Fernando Leon</dc:creator>
  <cp:lastModifiedBy>Fernando Leon</cp:lastModifiedBy>
  <cp:revision>4</cp:revision>
  <dcterms:created xsi:type="dcterms:W3CDTF">2021-06-11T21:11:21Z</dcterms:created>
  <dcterms:modified xsi:type="dcterms:W3CDTF">2021-06-14T01:32:04Z</dcterms:modified>
</cp:coreProperties>
</file>