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98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84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47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34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42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16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73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0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8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43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69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13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0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45641-CF78-417B-AD28-676674581183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2A6E-5273-434E-8EE8-C6C4A69AA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918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7752B-6D56-43CD-A614-3E705CAE2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Лаборатория 1 по операционных системам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856310-B57B-450C-84D1-E67A7E8F4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Имя: Фернандо Леон</a:t>
            </a:r>
          </a:p>
          <a:p>
            <a:r>
              <a:rPr lang="ru-RU" dirty="0"/>
              <a:t>Группа: НПМ-02-20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13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6146F3-FE59-4250-90A5-ED1C56DCE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054EA6-2D9A-49AB-B9B3-D31BC45C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5852878-CE71-4716-B3CC-593A1D479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CD3BFE-D72F-42FB-B53B-8DBFEEE0E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81DEB4C-F391-4344-8333-BC053E07D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5866A-2DC2-40A5-9C17-82029E5E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733709"/>
            <a:ext cx="6752110" cy="1373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Прагматика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D2D91-200C-4152-883E-A13A4DD5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4394039"/>
            <a:ext cx="6752109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rgbClr val="FFFFFF"/>
                </a:solidFill>
              </a:rPr>
              <a:t>В данном случаи наша тема- это установка и конфигурация операционной системы на виртуальную машину.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CE459C-B890-487F-AF36-8D9DF5A50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66" y="642795"/>
            <a:ext cx="3347830" cy="5575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FE42E1-BA8F-4709-9BB5-836F2B40F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330" y="1677653"/>
            <a:ext cx="2731172" cy="34959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44613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95C7D-87DD-4DB9-AB21-CE534428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>
                <a:solidFill>
                  <a:srgbClr val="FFFFFF"/>
                </a:solidFill>
              </a:rPr>
              <a:t>Цель выполнения лабораторной работы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D49DDD0-D3A0-4C53-89CA-6DAADFB5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ru-RU" sz="1400">
                <a:solidFill>
                  <a:srgbClr val="FFFFFF"/>
                </a:solidFill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C84203-FFA3-4D88-A52B-9A3405154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61" y="955591"/>
            <a:ext cx="5488915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61595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42110-CB50-4D19-9196-86B02265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7AB73A-8290-440F-B8F9-738A6D50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первых установка </a:t>
            </a:r>
            <a:r>
              <a:rPr lang="en-US" dirty="0"/>
              <a:t>VirtualBox</a:t>
            </a:r>
          </a:p>
          <a:p>
            <a:r>
              <a:rPr lang="ru-RU" dirty="0"/>
              <a:t>Загрузка и установка Centos7 в </a:t>
            </a:r>
            <a:r>
              <a:rPr lang="en-US" dirty="0"/>
              <a:t>VirtualBox</a:t>
            </a:r>
            <a:endParaRPr lang="ru-RU" dirty="0"/>
          </a:p>
          <a:p>
            <a:r>
              <a:rPr lang="ru-RU" dirty="0"/>
              <a:t>настройка, необходимая для правильной работы Centos7</a:t>
            </a:r>
            <a:endParaRPr lang="en-US" dirty="0"/>
          </a:p>
          <a:p>
            <a:r>
              <a:rPr lang="ru-RU" dirty="0"/>
              <a:t>командное приложение, которое отображает основную информацию о системе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72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B3EA-86DE-4EE7-9B31-4CEF0101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/>
              <a:t>Результаты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C1E10C-EEC5-413D-A9AB-0385597D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/>
              <a:t>Задачи были выполнены и успешно отработаны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BAEEAC-50F2-4CA3-9CE6-ECFBA6811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976" y="640080"/>
            <a:ext cx="6232223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72528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30</TotalTime>
  <Words>97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Лаборатория 1 по операционных системам 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Лаборатория 1 по операционных системам</dc:title>
  <dc:creator>Fernando Leon</dc:creator>
  <cp:lastModifiedBy>Fernando Leon</cp:lastModifiedBy>
  <cp:revision>4</cp:revision>
  <dcterms:created xsi:type="dcterms:W3CDTF">2021-05-01T20:00:04Z</dcterms:created>
  <dcterms:modified xsi:type="dcterms:W3CDTF">2021-05-01T20:30:15Z</dcterms:modified>
</cp:coreProperties>
</file>