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4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27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752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292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728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920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019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156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6650329-E870-4721-8D24-522F642CDCE8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5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29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6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9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66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16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97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92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15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0329-E870-4721-8D24-522F642CDCE8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26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390970-4BB0-44AD-B3AC-2EACB4B48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113" y="756005"/>
            <a:ext cx="5874479" cy="1241761"/>
          </a:xfrm>
        </p:spPr>
        <p:txBody>
          <a:bodyPr anchor="b">
            <a:normAutofit/>
          </a:bodyPr>
          <a:lstStyle/>
          <a:p>
            <a:r>
              <a:rPr lang="ru-RU">
                <a:solidFill>
                  <a:schemeClr val="accent1"/>
                </a:solidFill>
              </a:rPr>
              <a:t>Леон Атупанья Хосе Фернандо </a:t>
            </a:r>
          </a:p>
          <a:p>
            <a:r>
              <a:rPr lang="ru-RU">
                <a:solidFill>
                  <a:schemeClr val="accent1"/>
                </a:solidFill>
              </a:rPr>
              <a:t>НПМ-02-20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6507C-629A-405A-AF32-605D12C79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113" y="1997765"/>
            <a:ext cx="5872891" cy="2696635"/>
          </a:xfrm>
        </p:spPr>
        <p:txBody>
          <a:bodyPr>
            <a:normAutofit/>
          </a:bodyPr>
          <a:lstStyle/>
          <a:p>
            <a:r>
              <a:rPr lang="ru-RU" sz="3800">
                <a:solidFill>
                  <a:srgbClr val="FFFFFF"/>
                </a:solidFill>
              </a:rPr>
              <a:t>Поиск файлов. Перенаправление ввода-вывода. Просмотр запущенных процессов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608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726615-4901-487F-AB90-766CCED7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r>
              <a:rPr lang="ru-RU" sz="2000"/>
              <a:t>Во время этой лабораторной работы я изучил инструменты поиска файлов и фильтрации текстовых данных, такие как практические навыки: управление процессами (и задания), проверка использования диска и обслуживание файловой системы.</a:t>
            </a:r>
          </a:p>
          <a:p>
            <a:endParaRPr lang="ru-RU" sz="200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F12314C-B281-477B-BFFD-A4636ECCC2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68" b="-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9B521-7B0C-48F8-A544-6396291A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sz="3300" err="1"/>
              <a:t>Прагматика</a:t>
            </a:r>
            <a:r>
              <a:rPr lang="en-US" sz="3300"/>
              <a:t> </a:t>
            </a:r>
            <a:r>
              <a:rPr lang="en-US" sz="3300" err="1"/>
              <a:t>выполнения</a:t>
            </a:r>
            <a:r>
              <a:rPr lang="en-US" sz="3300"/>
              <a:t> </a:t>
            </a:r>
            <a:r>
              <a:rPr lang="en-US" sz="3300" err="1"/>
              <a:t>лабораторной</a:t>
            </a:r>
            <a:r>
              <a:rPr lang="en-US" sz="3300"/>
              <a:t> </a:t>
            </a:r>
            <a:r>
              <a:rPr lang="en-US" sz="3300" err="1"/>
              <a:t>работы</a:t>
            </a:r>
            <a:r>
              <a:rPr lang="en-US" sz="3300"/>
              <a:t> </a:t>
            </a:r>
            <a:endParaRPr lang="ru-RU" sz="33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D00BA-8F34-4B08-8E73-4447BD2B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FF"/>
                </a:solidFill>
              </a:rPr>
              <a:t>Цель выполнения лабораторной работы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B3692-24FA-43A6-83CD-FC700E27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Ознакомление с инструментами поиска файлов и фильтрации текстовых данных. Приобретение практических навыков: по управлению процессами (и заданиями), по проверке использования диска и обслуживанию файловых систем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DE01D47-22D7-4531-82A2-53A065257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3957637"/>
            <a:ext cx="10247833" cy="167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8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5B3DD-35F8-4577-8796-840160F0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выполнения лабораторной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C7F8F8-3414-40CC-98F2-10A75A4B2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/>
              <a:t>1. Осуществите вход в систему, используя соответствующее имя пользователя. </a:t>
            </a:r>
          </a:p>
          <a:p>
            <a:r>
              <a:rPr lang="ru-RU" dirty="0"/>
              <a:t>2. Запишите в файл file.txt названия файлов, содержащихся в каталоге /</a:t>
            </a:r>
            <a:r>
              <a:rPr lang="ru-RU" dirty="0" err="1"/>
              <a:t>etc</a:t>
            </a:r>
            <a:r>
              <a:rPr lang="ru-RU" dirty="0"/>
              <a:t>. Допишите в этот же файл названия файлов, содержащихся в вашем домашнем каталоге. </a:t>
            </a:r>
          </a:p>
          <a:p>
            <a:r>
              <a:rPr lang="ru-RU" dirty="0"/>
              <a:t>3. Выведите имена всех файлов из file.txt, имеющих расширение .</a:t>
            </a:r>
            <a:r>
              <a:rPr lang="ru-RU" dirty="0" err="1"/>
              <a:t>conf</a:t>
            </a:r>
            <a:r>
              <a:rPr lang="ru-RU" dirty="0"/>
              <a:t>, после чего запишите их в новый текстовой файл conf.txt.</a:t>
            </a:r>
          </a:p>
          <a:p>
            <a:r>
              <a:rPr lang="ru-RU" dirty="0"/>
              <a:t> 4. Определите, какие файлы в вашем домашнем каталоге имеют имена, начинавшиеся с символа c? Предложите несколько вариантов, как это сделать.</a:t>
            </a:r>
          </a:p>
          <a:p>
            <a:r>
              <a:rPr lang="ru-RU" dirty="0"/>
              <a:t>5. Выведите на экран (по </a:t>
            </a:r>
            <a:r>
              <a:rPr lang="ru-RU" dirty="0" err="1"/>
              <a:t>странично</a:t>
            </a:r>
            <a:r>
              <a:rPr lang="ru-RU" dirty="0"/>
              <a:t>) имена файлов из каталога /</a:t>
            </a:r>
            <a:r>
              <a:rPr lang="ru-RU" dirty="0" err="1"/>
              <a:t>etc</a:t>
            </a:r>
            <a:r>
              <a:rPr lang="ru-RU" dirty="0"/>
              <a:t>, начинающиеся с символа h.</a:t>
            </a:r>
          </a:p>
          <a:p>
            <a:r>
              <a:rPr lang="ru-RU" dirty="0"/>
              <a:t> 6. Запустите в фоновом режиме процесс, который будет записывать в файл ~/</a:t>
            </a:r>
            <a:r>
              <a:rPr lang="ru-RU" dirty="0" err="1"/>
              <a:t>logfile</a:t>
            </a:r>
            <a:r>
              <a:rPr lang="ru-RU" dirty="0"/>
              <a:t> файлы, имена которых начинаются с </a:t>
            </a:r>
            <a:r>
              <a:rPr lang="ru-RU" dirty="0" err="1"/>
              <a:t>log</a:t>
            </a:r>
            <a:r>
              <a:rPr lang="ru-RU" dirty="0"/>
              <a:t>. </a:t>
            </a:r>
          </a:p>
          <a:p>
            <a:r>
              <a:rPr lang="ru-RU" dirty="0"/>
              <a:t>7. Удалите файл ~/</a:t>
            </a:r>
            <a:r>
              <a:rPr lang="ru-RU" dirty="0" err="1"/>
              <a:t>logfile</a:t>
            </a:r>
            <a:r>
              <a:rPr lang="ru-RU" dirty="0"/>
              <a:t>. </a:t>
            </a:r>
          </a:p>
          <a:p>
            <a:r>
              <a:rPr lang="ru-RU" dirty="0"/>
              <a:t>8. Запустите из консоли в фоновом режиме редактор </a:t>
            </a:r>
            <a:r>
              <a:rPr lang="ru-RU" dirty="0" err="1"/>
              <a:t>gedit</a:t>
            </a:r>
            <a:r>
              <a:rPr lang="ru-RU" dirty="0"/>
              <a:t>.</a:t>
            </a:r>
          </a:p>
          <a:p>
            <a:r>
              <a:rPr lang="ru-RU" dirty="0"/>
              <a:t> 9. Определите идентификатор процесса </a:t>
            </a:r>
            <a:r>
              <a:rPr lang="ru-RU" dirty="0" err="1"/>
              <a:t>gedit</a:t>
            </a:r>
            <a:r>
              <a:rPr lang="ru-RU" dirty="0"/>
              <a:t>, используя команду </a:t>
            </a:r>
            <a:r>
              <a:rPr lang="ru-RU" dirty="0" err="1"/>
              <a:t>ps</a:t>
            </a:r>
            <a:r>
              <a:rPr lang="ru-RU" dirty="0"/>
              <a:t>, конвейер и фильтр </a:t>
            </a:r>
            <a:r>
              <a:rPr lang="ru-RU" dirty="0" err="1"/>
              <a:t>grep</a:t>
            </a:r>
            <a:r>
              <a:rPr lang="ru-RU" dirty="0"/>
              <a:t>. Можно ли определить этот идентификатор более простым способом? </a:t>
            </a:r>
          </a:p>
          <a:p>
            <a:r>
              <a:rPr lang="ru-RU" dirty="0"/>
              <a:t>10. Прочтите справку (</a:t>
            </a:r>
            <a:r>
              <a:rPr lang="ru-RU" dirty="0" err="1"/>
              <a:t>man</a:t>
            </a:r>
            <a:r>
              <a:rPr lang="ru-RU" dirty="0"/>
              <a:t>) команды </a:t>
            </a:r>
            <a:r>
              <a:rPr lang="ru-RU" dirty="0" err="1"/>
              <a:t>kill</a:t>
            </a:r>
            <a:r>
              <a:rPr lang="ru-RU" dirty="0"/>
              <a:t>, после чего используйте её для завершения процесса </a:t>
            </a:r>
            <a:r>
              <a:rPr lang="ru-RU" dirty="0" err="1"/>
              <a:t>gedit</a:t>
            </a:r>
            <a:r>
              <a:rPr lang="ru-RU" dirty="0"/>
              <a:t>. </a:t>
            </a:r>
          </a:p>
          <a:p>
            <a:r>
              <a:rPr lang="ru-RU" dirty="0"/>
              <a:t>11. Выполните команды </a:t>
            </a:r>
            <a:r>
              <a:rPr lang="ru-RU" dirty="0" err="1"/>
              <a:t>df</a:t>
            </a:r>
            <a:r>
              <a:rPr lang="ru-RU" dirty="0"/>
              <a:t> и </a:t>
            </a:r>
            <a:r>
              <a:rPr lang="ru-RU" dirty="0" err="1"/>
              <a:t>du</a:t>
            </a:r>
            <a:r>
              <a:rPr lang="ru-RU" dirty="0"/>
              <a:t>, предварительно получив более подробную информацию об этих командах, с помощью команды </a:t>
            </a:r>
            <a:r>
              <a:rPr lang="ru-RU" dirty="0" err="1"/>
              <a:t>man</a:t>
            </a:r>
            <a:r>
              <a:rPr lang="ru-RU" dirty="0"/>
              <a:t>. </a:t>
            </a:r>
          </a:p>
          <a:p>
            <a:r>
              <a:rPr lang="ru-RU" dirty="0"/>
              <a:t>12. Воспользовавшись справкой команды </a:t>
            </a:r>
            <a:r>
              <a:rPr lang="ru-RU" dirty="0" err="1"/>
              <a:t>find</a:t>
            </a:r>
            <a:r>
              <a:rPr lang="ru-RU" dirty="0"/>
              <a:t>, выведите имена всех директорий, имеющихся в вашем домашнем каталоге. </a:t>
            </a:r>
          </a:p>
        </p:txBody>
      </p:sp>
    </p:spTree>
    <p:extLst>
      <p:ext uri="{BB962C8B-B14F-4D97-AF65-F5344CB8AC3E}">
        <p14:creationId xmlns:p14="http://schemas.microsoft.com/office/powerpoint/2010/main" val="346932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7EB9B24-6CB7-4979-86AF-C786985C1C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26" b="1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00945-650C-4EFF-93AF-447D43C2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2200"/>
              <a:t>Результаты выполнения лабораторной работы </a:t>
            </a:r>
            <a:endParaRPr lang="ru-RU" sz="22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2C087E2-5510-49DB-BACB-4E843BA6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en-US" sz="1600"/>
              <a:t>Результаты выполнения лабораторной работы </a:t>
            </a:r>
            <a:endParaRPr lang="ru-RU" sz="1600"/>
          </a:p>
          <a:p>
            <a:pPr marL="0" indent="0">
              <a:buNone/>
            </a:pPr>
            <a:endParaRPr lang="ru-RU" sz="1600"/>
          </a:p>
          <a:p>
            <a:endParaRPr lang="ru-RU" sz="1600"/>
          </a:p>
          <a:p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33886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2AED5F3-ABAB-48ED-9876-D6F04E59E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9600" dirty="0"/>
              <a:t>Спасибо за внимание </a:t>
            </a:r>
          </a:p>
        </p:txBody>
      </p:sp>
    </p:spTree>
    <p:extLst>
      <p:ext uri="{BB962C8B-B14F-4D97-AF65-F5344CB8AC3E}">
        <p14:creationId xmlns:p14="http://schemas.microsoft.com/office/powerpoint/2010/main" val="139263077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27</TotalTime>
  <Words>346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Берлин</vt:lpstr>
      <vt:lpstr>Поиск файлов. Перенаправление ввода-вывода. Просмотр запущенных процессов</vt:lpstr>
      <vt:lpstr>Прагматика выполнения лабораторной работы </vt:lpstr>
      <vt:lpstr>Цель выполнения лабораторной работы </vt:lpstr>
      <vt:lpstr>Задачи выполнения лабораторной работы </vt:lpstr>
      <vt:lpstr>Результаты выполнения лабораторной работы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файлов. Перенаправление ввода-вывода. Просмотр запущенных процессов</dc:title>
  <dc:creator>Fernando Leon</dc:creator>
  <cp:lastModifiedBy>Fernando Leon</cp:lastModifiedBy>
  <cp:revision>3</cp:revision>
  <dcterms:created xsi:type="dcterms:W3CDTF">2021-06-11T21:11:21Z</dcterms:created>
  <dcterms:modified xsi:type="dcterms:W3CDTF">2021-06-11T21:38:56Z</dcterms:modified>
</cp:coreProperties>
</file>