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0329-E870-4721-8D24-522F642CDCE8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40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0329-E870-4721-8D24-522F642CDCE8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27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0329-E870-4721-8D24-522F642CDCE8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752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0329-E870-4721-8D24-522F642CDCE8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1292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0329-E870-4721-8D24-522F642CDCE8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728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0329-E870-4721-8D24-522F642CDCE8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920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0329-E870-4721-8D24-522F642CDCE8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019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0329-E870-4721-8D24-522F642CDCE8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156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6650329-E870-4721-8D24-522F642CDCE8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50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0329-E870-4721-8D24-522F642CDCE8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29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0329-E870-4721-8D24-522F642CDCE8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66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0329-E870-4721-8D24-522F642CDCE8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99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0329-E870-4721-8D24-522F642CDCE8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66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0329-E870-4721-8D24-522F642CDCE8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16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0329-E870-4721-8D24-522F642CDCE8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97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0329-E870-4721-8D24-522F642CDCE8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92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0329-E870-4721-8D24-522F642CDCE8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15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50329-E870-4721-8D24-522F642CDCE8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526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C031CB-DEB3-405F-9996-5322C24A6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031F0E-C3FA-4DAF-BD13-4AC665CFF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685C68-BF28-4330-A4FE-33ABD8851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629"/>
            <a:ext cx="11525954" cy="27594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73350E1-40B5-47D9-8DDD-3C2A17B4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1525954" cy="53794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390970-4BB0-44AD-B3AC-2EACB4B48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3113" y="756005"/>
            <a:ext cx="5874479" cy="1241761"/>
          </a:xfrm>
        </p:spPr>
        <p:txBody>
          <a:bodyPr anchor="b">
            <a:normAutofit/>
          </a:bodyPr>
          <a:lstStyle/>
          <a:p>
            <a:r>
              <a:rPr lang="ru-RU">
                <a:solidFill>
                  <a:schemeClr val="accent1"/>
                </a:solidFill>
              </a:rPr>
              <a:t>Леон Атупанья Хосе Фернандо </a:t>
            </a:r>
          </a:p>
          <a:p>
            <a:r>
              <a:rPr lang="ru-RU">
                <a:solidFill>
                  <a:schemeClr val="accent1"/>
                </a:solidFill>
              </a:rPr>
              <a:t>НПМ-02-20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6507C-629A-405A-AF32-605D12C79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3113" y="1997765"/>
            <a:ext cx="5872891" cy="2696635"/>
          </a:xfrm>
        </p:spPr>
        <p:txBody>
          <a:bodyPr>
            <a:normAutofit/>
          </a:bodyPr>
          <a:lstStyle/>
          <a:p>
            <a:r>
              <a:rPr lang="ru-RU" sz="4000" dirty="0"/>
              <a:t>Программирование в командном процессоре ОС UNIX. Ветвления и циклы</a:t>
            </a:r>
            <a:endParaRPr lang="ru-RU" sz="3800" dirty="0">
              <a:solidFill>
                <a:srgbClr val="FFFFFF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1500D0A-0DCA-4E06-8B25-618E6299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4686838"/>
            <a:ext cx="1602997" cy="1442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08AC4DC-69B5-4DD1-84BC-850C5A286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3034068"/>
            <a:ext cx="1602997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608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905A9BAA-B344-45D2-838C-73856C4B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2" name="Rectangle 21">
              <a:extLst>
                <a:ext uri="{FF2B5EF4-FFF2-40B4-BE49-F238E27FC236}">
                  <a16:creationId xmlns:a16="http://schemas.microsoft.com/office/drawing/2014/main" id="{390434AA-4632-440E-9AE7-411396A7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462FD1E-E713-4FD4-8746-671C94672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38812A0-72BD-42F7-AC94-5ADD5595DF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36"/>
          <a:stretch/>
        </p:blipFill>
        <p:spPr>
          <a:xfrm>
            <a:off x="4636008" y="10"/>
            <a:ext cx="7552815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8A4CDE5-C7BC-41E1-8A4A-79E024CC0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19B521-7B0C-48F8-A544-6396291AB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>
            <a:normAutofit/>
          </a:bodyPr>
          <a:lstStyle/>
          <a:p>
            <a:r>
              <a:rPr lang="en-US" sz="2200"/>
              <a:t>Прагматика выполнения лабораторной работы </a:t>
            </a:r>
            <a:endParaRPr lang="ru-RU" sz="220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25C7952-5703-489E-8DBD-F2EFAC8EE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33726615-4901-487F-AB90-766CCED7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581635" cy="3599316"/>
          </a:xfrm>
        </p:spPr>
        <p:txBody>
          <a:bodyPr>
            <a:normAutofit/>
          </a:bodyPr>
          <a:lstStyle/>
          <a:p>
            <a:r>
              <a:rPr lang="ru-RU" sz="1600"/>
              <a:t>Выполняя эту лабораторную работу, я изучил основы программирования в оболочке операционной системы UNIX и научился писать более сложные пакетные файлы с использованием логических конструкций управления и циклов.</a:t>
            </a:r>
          </a:p>
        </p:txBody>
      </p:sp>
    </p:spTree>
    <p:extLst>
      <p:ext uri="{BB962C8B-B14F-4D97-AF65-F5344CB8AC3E}">
        <p14:creationId xmlns:p14="http://schemas.microsoft.com/office/powerpoint/2010/main" val="39162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7D00BA-8F34-4B08-8E73-4447BD2BC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FFFF"/>
                </a:solidFill>
              </a:rPr>
              <a:t>Цель выполнения лабораторной работы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5B3692-24FA-43A6-83CD-FC700E276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основы программирования в оболочке ОС UNIX. Научится писать более сложные командные файлы с использованием логических управляющих конструкций и циклов</a:t>
            </a: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9D50507-210F-49D3-B573-976DDF794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513" y="4221689"/>
            <a:ext cx="72294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8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05B3DD-35F8-4577-8796-840160F0E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выполнения лабораторной работы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C7F8F8-3414-40CC-98F2-10A75A4B2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607439" cy="3992807"/>
          </a:xfrm>
        </p:spPr>
        <p:txBody>
          <a:bodyPr>
            <a:normAutofit fontScale="55000" lnSpcReduction="20000"/>
          </a:bodyPr>
          <a:lstStyle/>
          <a:p>
            <a:r>
              <a:rPr lang="ru-RU" dirty="0"/>
              <a:t>1.  Используя команды </a:t>
            </a:r>
            <a:r>
              <a:rPr lang="ru-RU" dirty="0" err="1"/>
              <a:t>getopts</a:t>
            </a:r>
            <a:r>
              <a:rPr lang="ru-RU" dirty="0"/>
              <a:t> </a:t>
            </a:r>
            <a:r>
              <a:rPr lang="ru-RU" dirty="0" err="1"/>
              <a:t>grep</a:t>
            </a:r>
            <a:r>
              <a:rPr lang="ru-RU" dirty="0"/>
              <a:t> , написать командный файл, который анализирует командную строку с ключами:</a:t>
            </a:r>
          </a:p>
          <a:p>
            <a:endParaRPr lang="ru-RU" dirty="0"/>
          </a:p>
          <a:p>
            <a:r>
              <a:rPr lang="ru-RU" dirty="0"/>
              <a:t>-   \-</a:t>
            </a:r>
            <a:r>
              <a:rPr lang="ru-RU" dirty="0" err="1"/>
              <a:t>iinputfile</a:t>
            </a:r>
            <a:r>
              <a:rPr lang="ru-RU" dirty="0"/>
              <a:t> — прочитать данные из указанного файла;</a:t>
            </a:r>
          </a:p>
          <a:p>
            <a:r>
              <a:rPr lang="ru-RU" dirty="0"/>
              <a:t>-   \-</a:t>
            </a:r>
            <a:r>
              <a:rPr lang="ru-RU" dirty="0" err="1"/>
              <a:t>ooutputfile</a:t>
            </a:r>
            <a:r>
              <a:rPr lang="ru-RU" dirty="0"/>
              <a:t> — вывести данные в указанный файл;</a:t>
            </a:r>
          </a:p>
          <a:p>
            <a:r>
              <a:rPr lang="ru-RU" dirty="0"/>
              <a:t>-   \-</a:t>
            </a:r>
            <a:r>
              <a:rPr lang="ru-RU" dirty="0" err="1"/>
              <a:t>pшаблон</a:t>
            </a:r>
            <a:r>
              <a:rPr lang="ru-RU" dirty="0"/>
              <a:t> — указать шаблон для поиска;</a:t>
            </a:r>
          </a:p>
          <a:p>
            <a:r>
              <a:rPr lang="ru-RU" dirty="0"/>
              <a:t>-   \-C — различать большие и малые буквы;</a:t>
            </a:r>
          </a:p>
          <a:p>
            <a:r>
              <a:rPr lang="ru-RU" dirty="0"/>
              <a:t>-   \-n — выдавать номера строк.  </a:t>
            </a:r>
          </a:p>
          <a:p>
            <a:r>
              <a:rPr lang="ru-RU" dirty="0"/>
              <a:t>    а затем ищет в указанном файле нужные строки, определяемые ключом -p.</a:t>
            </a:r>
          </a:p>
          <a:p>
            <a:r>
              <a:rPr lang="ru-RU" dirty="0"/>
              <a:t>2.  Написать на языке Си программу, которая вводит число и определяет, является ли оно больше нуля, меньше нуля или равно нулю. Затем программа завершается с помощью функции </a:t>
            </a:r>
            <a:r>
              <a:rPr lang="ru-RU" dirty="0" err="1"/>
              <a:t>exit</a:t>
            </a:r>
            <a:r>
              <a:rPr lang="ru-RU" dirty="0"/>
              <a:t>(n), передавая информацию в о коде завершения в оболочку. Командный файл должен вызывать эту программу и, проанализировав с помощью команды $?, выдать сообщение о том, какое число было введено.</a:t>
            </a:r>
          </a:p>
          <a:p>
            <a:r>
              <a:rPr lang="ru-RU" dirty="0"/>
              <a:t>3.  Написать командный файл, создающий указанное число файлов, пронумерованных последовательно от 1 до N (например 1.tmp, 2.tmp, 3.tmp, 4.tmp и т.д.). Число файлов, которые необходимо создать, передаётся в аргументы командной строки. Этот же командный файл должен уметь удалять все созданные им файлы (если они существуют).</a:t>
            </a:r>
          </a:p>
          <a:p>
            <a:r>
              <a:rPr lang="ru-RU" dirty="0"/>
              <a:t>4.  Написать командный файл, который с помощью команды </a:t>
            </a:r>
            <a:r>
              <a:rPr lang="ru-RU" dirty="0" err="1"/>
              <a:t>tar</a:t>
            </a:r>
            <a:r>
              <a:rPr lang="ru-RU" dirty="0"/>
              <a:t> запаковывает в архив все файлы в указанной директории. Модифицировать его так, чтобы запаковывались только те файлы, которые были изменены менее недели тому назад (использовать команду </a:t>
            </a:r>
            <a:r>
              <a:rPr lang="ru-RU" dirty="0" err="1"/>
              <a:t>find</a:t>
            </a:r>
            <a:r>
              <a:rPr lang="ru-RU" dirty="0"/>
              <a:t>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9320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905A9BAA-B344-45D2-838C-73856C4B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2" name="Rectangle 21">
              <a:extLst>
                <a:ext uri="{FF2B5EF4-FFF2-40B4-BE49-F238E27FC236}">
                  <a16:creationId xmlns:a16="http://schemas.microsoft.com/office/drawing/2014/main" id="{390434AA-4632-440E-9AE7-411396A7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462FD1E-E713-4FD4-8746-671C94672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D3C8C48-A283-49CF-BCC7-EEC0E1BD23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4"/>
          <a:stretch/>
        </p:blipFill>
        <p:spPr>
          <a:xfrm>
            <a:off x="4636008" y="10"/>
            <a:ext cx="7552815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8A4CDE5-C7BC-41E1-8A4A-79E024CC0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00945-650C-4EFF-93AF-447D43C2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>
            <a:normAutofit/>
          </a:bodyPr>
          <a:lstStyle/>
          <a:p>
            <a:r>
              <a:rPr lang="en-US" sz="2200"/>
              <a:t>Результаты выполнения лабораторной работы </a:t>
            </a:r>
            <a:endParaRPr lang="ru-RU" sz="220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25C7952-5703-489E-8DBD-F2EFAC8EE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82C087E2-5510-49DB-BACB-4E843BA6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581635" cy="3599316"/>
          </a:xfrm>
        </p:spPr>
        <p:txBody>
          <a:bodyPr>
            <a:normAutofit/>
          </a:bodyPr>
          <a:lstStyle/>
          <a:p>
            <a:r>
              <a:rPr lang="en-US" sz="1600"/>
              <a:t>Результаты выполнения лабораторной работы </a:t>
            </a:r>
            <a:endParaRPr lang="ru-RU" sz="1600"/>
          </a:p>
          <a:p>
            <a:pPr marL="0" indent="0">
              <a:buNone/>
            </a:pPr>
            <a:endParaRPr lang="ru-RU" sz="1600"/>
          </a:p>
          <a:p>
            <a:endParaRPr lang="ru-RU" sz="1600"/>
          </a:p>
          <a:p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133886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2AED5F3-ABAB-48ED-9876-D6F04E59E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9600" dirty="0"/>
              <a:t>Спасибо за внимание </a:t>
            </a:r>
          </a:p>
        </p:txBody>
      </p:sp>
    </p:spTree>
    <p:extLst>
      <p:ext uri="{BB962C8B-B14F-4D97-AF65-F5344CB8AC3E}">
        <p14:creationId xmlns:p14="http://schemas.microsoft.com/office/powerpoint/2010/main" val="1392630770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31</TotalTime>
  <Words>346</Words>
  <Application>Microsoft Office PowerPoint</Application>
  <PresentationFormat>Широкоэкранный</PresentationFormat>
  <Paragraphs>23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Берлин</vt:lpstr>
      <vt:lpstr>Программирование в командном процессоре ОС UNIX. Ветвления и циклы</vt:lpstr>
      <vt:lpstr>Прагматика выполнения лабораторной работы </vt:lpstr>
      <vt:lpstr>Цель выполнения лабораторной работы </vt:lpstr>
      <vt:lpstr>Задачи выполнения лабораторной работы </vt:lpstr>
      <vt:lpstr>Результаты выполнения лабораторной работы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Поиск файлов. Перенаправление ввода-вывода. Просмотр запущенных процессов</dc:title>
  <dc:creator>Fernando Leon</dc:creator>
  <cp:lastModifiedBy>Fernando Leon</cp:lastModifiedBy>
  <cp:revision>4</cp:revision>
  <dcterms:created xsi:type="dcterms:W3CDTF">2021-06-11T21:11:21Z</dcterms:created>
  <dcterms:modified xsi:type="dcterms:W3CDTF">2021-06-15T03:39:10Z</dcterms:modified>
</cp:coreProperties>
</file>