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64" r:id="rId5"/>
    <p:sldId id="262" r:id="rId6"/>
    <p:sldId id="266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394AED-FAA5-4BA4-A503-1505C9B12341}" v="4" dt="2020-09-19T14:24:21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Ribeiro" userId="a5de6327-c24f-4999-a49f-4c4f7b4809ff" providerId="ADAL" clId="{0FB69EC3-D850-4577-AE41-7B0389832A04}"/>
    <pc:docChg chg="undo redo custSel mod addSld delSld modSld sldOrd">
      <pc:chgData name="Tiago Ribeiro" userId="a5de6327-c24f-4999-a49f-4c4f7b4809ff" providerId="ADAL" clId="{0FB69EC3-D850-4577-AE41-7B0389832A04}" dt="2020-09-16T01:14:29.714" v="664" actId="1076"/>
      <pc:docMkLst>
        <pc:docMk/>
      </pc:docMkLst>
      <pc:sldChg chg="modSp mod">
        <pc:chgData name="Tiago Ribeiro" userId="a5de6327-c24f-4999-a49f-4c4f7b4809ff" providerId="ADAL" clId="{0FB69EC3-D850-4577-AE41-7B0389832A04}" dt="2020-09-12T13:41:49.425" v="24" actId="27636"/>
        <pc:sldMkLst>
          <pc:docMk/>
          <pc:sldMk cId="2079666553" sldId="257"/>
        </pc:sldMkLst>
        <pc:spChg chg="mod">
          <ac:chgData name="Tiago Ribeiro" userId="a5de6327-c24f-4999-a49f-4c4f7b4809ff" providerId="ADAL" clId="{0FB69EC3-D850-4577-AE41-7B0389832A04}" dt="2020-09-12T13:41:49.425" v="24" actId="27636"/>
          <ac:spMkLst>
            <pc:docMk/>
            <pc:sldMk cId="2079666553" sldId="257"/>
            <ac:spMk id="3" creationId="{D1992D39-3175-4FE1-AC11-3383C1B9FFFE}"/>
          </ac:spMkLst>
        </pc:spChg>
      </pc:sldChg>
      <pc:sldChg chg="addSp delSp modSp del mod">
        <pc:chgData name="Tiago Ribeiro" userId="a5de6327-c24f-4999-a49f-4c4f7b4809ff" providerId="ADAL" clId="{0FB69EC3-D850-4577-AE41-7B0389832A04}" dt="2020-09-12T13:57:20.256" v="199" actId="2696"/>
        <pc:sldMkLst>
          <pc:docMk/>
          <pc:sldMk cId="2564328143" sldId="258"/>
        </pc:sldMkLst>
        <pc:spChg chg="del mod">
          <ac:chgData name="Tiago Ribeiro" userId="a5de6327-c24f-4999-a49f-4c4f7b4809ff" providerId="ADAL" clId="{0FB69EC3-D850-4577-AE41-7B0389832A04}" dt="2020-09-12T13:46:41.882" v="46" actId="478"/>
          <ac:spMkLst>
            <pc:docMk/>
            <pc:sldMk cId="2564328143" sldId="258"/>
            <ac:spMk id="4" creationId="{DD873B08-F4DB-4A00-B47B-0B64A22BB2AD}"/>
          </ac:spMkLst>
        </pc:spChg>
        <pc:spChg chg="add del mod">
          <ac:chgData name="Tiago Ribeiro" userId="a5de6327-c24f-4999-a49f-4c4f7b4809ff" providerId="ADAL" clId="{0FB69EC3-D850-4577-AE41-7B0389832A04}" dt="2020-09-12T13:46:39.402" v="45" actId="478"/>
          <ac:spMkLst>
            <pc:docMk/>
            <pc:sldMk cId="2564328143" sldId="258"/>
            <ac:spMk id="7" creationId="{05E8B459-EE72-4A70-989F-2C08B3D61166}"/>
          </ac:spMkLst>
        </pc:spChg>
        <pc:picChg chg="del">
          <ac:chgData name="Tiago Ribeiro" userId="a5de6327-c24f-4999-a49f-4c4f7b4809ff" providerId="ADAL" clId="{0FB69EC3-D850-4577-AE41-7B0389832A04}" dt="2020-09-12T13:46:36.144" v="44" actId="478"/>
          <ac:picMkLst>
            <pc:docMk/>
            <pc:sldMk cId="2564328143" sldId="258"/>
            <ac:picMk id="6" creationId="{631C6353-2BF2-44BC-9D8A-446E195AA109}"/>
          </ac:picMkLst>
        </pc:picChg>
        <pc:picChg chg="add">
          <ac:chgData name="Tiago Ribeiro" userId="a5de6327-c24f-4999-a49f-4c4f7b4809ff" providerId="ADAL" clId="{0FB69EC3-D850-4577-AE41-7B0389832A04}" dt="2020-09-12T13:46:43.496" v="47"/>
          <ac:picMkLst>
            <pc:docMk/>
            <pc:sldMk cId="2564328143" sldId="258"/>
            <ac:picMk id="3074" creationId="{72037608-A05B-4E1C-A54A-F4369116CF52}"/>
          </ac:picMkLst>
        </pc:picChg>
      </pc:sldChg>
      <pc:sldChg chg="addSp delSp modSp mod">
        <pc:chgData name="Tiago Ribeiro" userId="a5de6327-c24f-4999-a49f-4c4f7b4809ff" providerId="ADAL" clId="{0FB69EC3-D850-4577-AE41-7B0389832A04}" dt="2020-09-14T20:58:10.904" v="377" actId="478"/>
        <pc:sldMkLst>
          <pc:docMk/>
          <pc:sldMk cId="780715270" sldId="259"/>
        </pc:sldMkLst>
        <pc:spChg chg="add del mod">
          <ac:chgData name="Tiago Ribeiro" userId="a5de6327-c24f-4999-a49f-4c4f7b4809ff" providerId="ADAL" clId="{0FB69EC3-D850-4577-AE41-7B0389832A04}" dt="2020-09-12T14:02:57.094" v="328" actId="26606"/>
          <ac:spMkLst>
            <pc:docMk/>
            <pc:sldMk cId="780715270" sldId="259"/>
            <ac:spMk id="3" creationId="{D1992D39-3175-4FE1-AC11-3383C1B9FFFE}"/>
          </ac:spMkLst>
        </pc:spChg>
        <pc:spChg chg="add del">
          <ac:chgData name="Tiago Ribeiro" userId="a5de6327-c24f-4999-a49f-4c4f7b4809ff" providerId="ADAL" clId="{0FB69EC3-D850-4577-AE41-7B0389832A04}" dt="2020-09-12T13:58:57.187" v="286" actId="26606"/>
          <ac:spMkLst>
            <pc:docMk/>
            <pc:sldMk cId="780715270" sldId="259"/>
            <ac:spMk id="6" creationId="{1DA27254-207B-4B52-973B-03A6D7C253A8}"/>
          </ac:spMkLst>
        </pc:spChg>
        <pc:spChg chg="add del">
          <ac:chgData name="Tiago Ribeiro" userId="a5de6327-c24f-4999-a49f-4c4f7b4809ff" providerId="ADAL" clId="{0FB69EC3-D850-4577-AE41-7B0389832A04}" dt="2020-09-12T13:47:56.587" v="63" actId="26606"/>
          <ac:spMkLst>
            <pc:docMk/>
            <pc:sldMk cId="780715270" sldId="259"/>
            <ac:spMk id="9" creationId="{14D16F1A-5D78-4402-81FF-31A98AFD6BBD}"/>
          </ac:spMkLst>
        </pc:spChg>
        <pc:spChg chg="add del">
          <ac:chgData name="Tiago Ribeiro" userId="a5de6327-c24f-4999-a49f-4c4f7b4809ff" providerId="ADAL" clId="{0FB69EC3-D850-4577-AE41-7B0389832A04}" dt="2020-09-12T14:02:19.811" v="324" actId="26606"/>
          <ac:spMkLst>
            <pc:docMk/>
            <pc:sldMk cId="780715270" sldId="259"/>
            <ac:spMk id="10" creationId="{1DA27254-207B-4B52-973B-03A6D7C253A8}"/>
          </ac:spMkLst>
        </pc:spChg>
        <pc:spChg chg="add del">
          <ac:chgData name="Tiago Ribeiro" userId="a5de6327-c24f-4999-a49f-4c4f7b4809ff" providerId="ADAL" clId="{0FB69EC3-D850-4577-AE41-7B0389832A04}" dt="2020-09-12T13:47:56.587" v="63" actId="26606"/>
          <ac:spMkLst>
            <pc:docMk/>
            <pc:sldMk cId="780715270" sldId="259"/>
            <ac:spMk id="11" creationId="{1B2FB7F0-6A45-43E8-88A7-48E46E6D48CA}"/>
          </ac:spMkLst>
        </pc:spChg>
        <pc:spChg chg="add del">
          <ac:chgData name="Tiago Ribeiro" userId="a5de6327-c24f-4999-a49f-4c4f7b4809ff" providerId="ADAL" clId="{0FB69EC3-D850-4577-AE41-7B0389832A04}" dt="2020-09-12T13:47:56.587" v="63" actId="26606"/>
          <ac:spMkLst>
            <pc:docMk/>
            <pc:sldMk cId="780715270" sldId="259"/>
            <ac:spMk id="13" creationId="{6BA9C607-662B-4FBB-A3F3-CF593AD736CD}"/>
          </ac:spMkLst>
        </pc:spChg>
        <pc:spChg chg="add del">
          <ac:chgData name="Tiago Ribeiro" userId="a5de6327-c24f-4999-a49f-4c4f7b4809ff" providerId="ADAL" clId="{0FB69EC3-D850-4577-AE41-7B0389832A04}" dt="2020-09-12T13:48:02.392" v="65" actId="26606"/>
          <ac:spMkLst>
            <pc:docMk/>
            <pc:sldMk cId="780715270" sldId="259"/>
            <ac:spMk id="15" creationId="{14D16F1A-5D78-4402-81FF-31A98AFD6BBD}"/>
          </ac:spMkLst>
        </pc:spChg>
        <pc:spChg chg="add del">
          <ac:chgData name="Tiago Ribeiro" userId="a5de6327-c24f-4999-a49f-4c4f7b4809ff" providerId="ADAL" clId="{0FB69EC3-D850-4577-AE41-7B0389832A04}" dt="2020-09-12T13:48:02.392" v="65" actId="26606"/>
          <ac:spMkLst>
            <pc:docMk/>
            <pc:sldMk cId="780715270" sldId="259"/>
            <ac:spMk id="16" creationId="{1B2FB7F0-6A45-43E8-88A7-48E46E6D48CA}"/>
          </ac:spMkLst>
        </pc:spChg>
        <pc:spChg chg="add del">
          <ac:chgData name="Tiago Ribeiro" userId="a5de6327-c24f-4999-a49f-4c4f7b4809ff" providerId="ADAL" clId="{0FB69EC3-D850-4577-AE41-7B0389832A04}" dt="2020-09-12T13:48:02.392" v="65" actId="26606"/>
          <ac:spMkLst>
            <pc:docMk/>
            <pc:sldMk cId="780715270" sldId="259"/>
            <ac:spMk id="17" creationId="{6BA9C607-662B-4FBB-A3F3-CF593AD736CD}"/>
          </ac:spMkLst>
        </pc:spChg>
        <pc:spChg chg="add del">
          <ac:chgData name="Tiago Ribeiro" userId="a5de6327-c24f-4999-a49f-4c4f7b4809ff" providerId="ADAL" clId="{0FB69EC3-D850-4577-AE41-7B0389832A04}" dt="2020-09-12T13:58:57.187" v="286" actId="26606"/>
          <ac:spMkLst>
            <pc:docMk/>
            <pc:sldMk cId="780715270" sldId="259"/>
            <ac:spMk id="22" creationId="{D6188152-70CA-4742-AA0D-863A7FDB4793}"/>
          </ac:spMkLst>
        </pc:spChg>
        <pc:spChg chg="add del">
          <ac:chgData name="Tiago Ribeiro" userId="a5de6327-c24f-4999-a49f-4c4f7b4809ff" providerId="ADAL" clId="{0FB69EC3-D850-4577-AE41-7B0389832A04}" dt="2020-09-12T14:02:57.094" v="328" actId="26606"/>
          <ac:spMkLst>
            <pc:docMk/>
            <pc:sldMk cId="780715270" sldId="259"/>
            <ac:spMk id="23" creationId="{1DA27254-207B-4B52-973B-03A6D7C253A8}"/>
          </ac:spMkLst>
        </pc:spChg>
        <pc:spChg chg="add del">
          <ac:chgData name="Tiago Ribeiro" userId="a5de6327-c24f-4999-a49f-4c4f7b4809ff" providerId="ADAL" clId="{0FB69EC3-D850-4577-AE41-7B0389832A04}" dt="2020-09-12T14:02:19.811" v="324" actId="26606"/>
          <ac:spMkLst>
            <pc:docMk/>
            <pc:sldMk cId="780715270" sldId="259"/>
            <ac:spMk id="29" creationId="{D6188152-70CA-4742-AA0D-863A7FDB4793}"/>
          </ac:spMkLst>
        </pc:spChg>
        <pc:spChg chg="add del">
          <ac:chgData name="Tiago Ribeiro" userId="a5de6327-c24f-4999-a49f-4c4f7b4809ff" providerId="ADAL" clId="{0FB69EC3-D850-4577-AE41-7B0389832A04}" dt="2020-09-12T14:02:57.094" v="328" actId="26606"/>
          <ac:spMkLst>
            <pc:docMk/>
            <pc:sldMk cId="780715270" sldId="259"/>
            <ac:spMk id="33" creationId="{D6188152-70CA-4742-AA0D-863A7FDB4793}"/>
          </ac:spMkLst>
        </pc:spChg>
        <pc:spChg chg="add del">
          <ac:chgData name="Tiago Ribeiro" userId="a5de6327-c24f-4999-a49f-4c4f7b4809ff" providerId="ADAL" clId="{0FB69EC3-D850-4577-AE41-7B0389832A04}" dt="2020-09-12T14:00:40.702" v="318" actId="22"/>
          <ac:spMkLst>
            <pc:docMk/>
            <pc:sldMk cId="780715270" sldId="259"/>
            <ac:spMk id="35" creationId="{69388276-D94D-4070-960F-2F7F4BF2EDB5}"/>
          </ac:spMkLst>
        </pc:spChg>
        <pc:grpChg chg="add del">
          <ac:chgData name="Tiago Ribeiro" userId="a5de6327-c24f-4999-a49f-4c4f7b4809ff" providerId="ADAL" clId="{0FB69EC3-D850-4577-AE41-7B0389832A04}" dt="2020-09-12T13:58:57.187" v="286" actId="26606"/>
          <ac:grpSpMkLst>
            <pc:docMk/>
            <pc:sldMk cId="780715270" sldId="259"/>
            <ac:grpSpMk id="8" creationId="{AE3358E8-FEB4-4E5C-903A-92C75E6BDD18}"/>
          </ac:grpSpMkLst>
        </pc:grpChg>
        <pc:grpChg chg="add del">
          <ac:chgData name="Tiago Ribeiro" userId="a5de6327-c24f-4999-a49f-4c4f7b4809ff" providerId="ADAL" clId="{0FB69EC3-D850-4577-AE41-7B0389832A04}" dt="2020-09-12T14:02:19.811" v="324" actId="26606"/>
          <ac:grpSpMkLst>
            <pc:docMk/>
            <pc:sldMk cId="780715270" sldId="259"/>
            <ac:grpSpMk id="21" creationId="{AE3358E8-FEB4-4E5C-903A-92C75E6BDD18}"/>
          </ac:grpSpMkLst>
        </pc:grpChg>
        <pc:grpChg chg="add del">
          <ac:chgData name="Tiago Ribeiro" userId="a5de6327-c24f-4999-a49f-4c4f7b4809ff" providerId="ADAL" clId="{0FB69EC3-D850-4577-AE41-7B0389832A04}" dt="2020-09-12T14:02:57.094" v="328" actId="26606"/>
          <ac:grpSpMkLst>
            <pc:docMk/>
            <pc:sldMk cId="780715270" sldId="259"/>
            <ac:grpSpMk id="24" creationId="{AE3358E8-FEB4-4E5C-903A-92C75E6BDD18}"/>
          </ac:grpSpMkLst>
        </pc:grpChg>
        <pc:graphicFrameChg chg="add del">
          <ac:chgData name="Tiago Ribeiro" userId="a5de6327-c24f-4999-a49f-4c4f7b4809ff" providerId="ADAL" clId="{0FB69EC3-D850-4577-AE41-7B0389832A04}" dt="2020-09-12T13:47:49.055" v="61" actId="26606"/>
          <ac:graphicFrameMkLst>
            <pc:docMk/>
            <pc:sldMk cId="780715270" sldId="259"/>
            <ac:graphicFrameMk id="5" creationId="{A97F869A-BF4F-4999-9642-32C0BB55E0FD}"/>
          </ac:graphicFrameMkLst>
        </pc:graphicFrameChg>
        <pc:graphicFrameChg chg="add del">
          <ac:chgData name="Tiago Ribeiro" userId="a5de6327-c24f-4999-a49f-4c4f7b4809ff" providerId="ADAL" clId="{0FB69EC3-D850-4577-AE41-7B0389832A04}" dt="2020-09-12T13:47:56.587" v="63" actId="26606"/>
          <ac:graphicFrameMkLst>
            <pc:docMk/>
            <pc:sldMk cId="780715270" sldId="259"/>
            <ac:graphicFrameMk id="7" creationId="{03CA2528-00AB-4ED7-A777-11E15D663C79}"/>
          </ac:graphicFrameMkLst>
        </pc:graphicFrameChg>
        <pc:graphicFrameChg chg="add del">
          <ac:chgData name="Tiago Ribeiro" userId="a5de6327-c24f-4999-a49f-4c4f7b4809ff" providerId="ADAL" clId="{0FB69EC3-D850-4577-AE41-7B0389832A04}" dt="2020-09-12T13:48:02.392" v="65" actId="26606"/>
          <ac:graphicFrameMkLst>
            <pc:docMk/>
            <pc:sldMk cId="780715270" sldId="259"/>
            <ac:graphicFrameMk id="18" creationId="{80AA999C-B23B-40E5-917E-750DB5743796}"/>
          </ac:graphicFrameMkLst>
        </pc:graphicFrameChg>
        <pc:graphicFrameChg chg="add del">
          <ac:chgData name="Tiago Ribeiro" userId="a5de6327-c24f-4999-a49f-4c4f7b4809ff" providerId="ADAL" clId="{0FB69EC3-D850-4577-AE41-7B0389832A04}" dt="2020-09-12T13:58:57.187" v="286" actId="26606"/>
          <ac:graphicFrameMkLst>
            <pc:docMk/>
            <pc:sldMk cId="780715270" sldId="259"/>
            <ac:graphicFrameMk id="26" creationId="{A5D84E05-1726-48DE-AD35-69DB6ABED246}"/>
          </ac:graphicFrameMkLst>
        </pc:graphicFrameChg>
        <pc:graphicFrameChg chg="add del mod">
          <ac:chgData name="Tiago Ribeiro" userId="a5de6327-c24f-4999-a49f-4c4f7b4809ff" providerId="ADAL" clId="{0FB69EC3-D850-4577-AE41-7B0389832A04}" dt="2020-09-12T14:02:19.811" v="324" actId="26606"/>
          <ac:graphicFrameMkLst>
            <pc:docMk/>
            <pc:sldMk cId="780715270" sldId="259"/>
            <ac:graphicFrameMk id="30" creationId="{74E3F128-1CF4-4195-B3BE-F0468DC49FF0}"/>
          </ac:graphicFrameMkLst>
        </pc:graphicFrameChg>
        <pc:graphicFrameChg chg="add del mod">
          <ac:chgData name="Tiago Ribeiro" userId="a5de6327-c24f-4999-a49f-4c4f7b4809ff" providerId="ADAL" clId="{0FB69EC3-D850-4577-AE41-7B0389832A04}" dt="2020-09-14T20:58:10.904" v="377" actId="478"/>
          <ac:graphicFrameMkLst>
            <pc:docMk/>
            <pc:sldMk cId="780715270" sldId="259"/>
            <ac:graphicFrameMk id="34" creationId="{C2AAAA76-CF01-4445-8A0A-D44E458444D2}"/>
          </ac:graphicFrameMkLst>
        </pc:graphicFrameChg>
        <pc:picChg chg="add mod">
          <ac:chgData name="Tiago Ribeiro" userId="a5de6327-c24f-4999-a49f-4c4f7b4809ff" providerId="ADAL" clId="{0FB69EC3-D850-4577-AE41-7B0389832A04}" dt="2020-09-12T14:03:57.554" v="357" actId="1037"/>
          <ac:picMkLst>
            <pc:docMk/>
            <pc:sldMk cId="780715270" sldId="259"/>
            <ac:picMk id="37" creationId="{90A241B0-D2AD-4326-9F74-6FEECF037AE3}"/>
          </ac:picMkLst>
        </pc:picChg>
        <pc:picChg chg="add del mod">
          <ac:chgData name="Tiago Ribeiro" userId="a5de6327-c24f-4999-a49f-4c4f7b4809ff" providerId="ADAL" clId="{0FB69EC3-D850-4577-AE41-7B0389832A04}" dt="2020-09-12T13:46:51.221" v="48" actId="478"/>
          <ac:picMkLst>
            <pc:docMk/>
            <pc:sldMk cId="780715270" sldId="259"/>
            <ac:picMk id="1026" creationId="{355D0DC8-C495-4E89-844F-DA362363E401}"/>
          </ac:picMkLst>
        </pc:picChg>
      </pc:sldChg>
      <pc:sldChg chg="add">
        <pc:chgData name="Tiago Ribeiro" userId="a5de6327-c24f-4999-a49f-4c4f7b4809ff" providerId="ADAL" clId="{0FB69EC3-D850-4577-AE41-7B0389832A04}" dt="2020-09-12T13:46:33.349" v="43" actId="2890"/>
        <pc:sldMkLst>
          <pc:docMk/>
          <pc:sldMk cId="737559145" sldId="260"/>
        </pc:sldMkLst>
      </pc:sldChg>
      <pc:sldChg chg="addSp delSp modSp new del mod ord setBg setClrOvrMap">
        <pc:chgData name="Tiago Ribeiro" userId="a5de6327-c24f-4999-a49f-4c4f7b4809ff" providerId="ADAL" clId="{0FB69EC3-D850-4577-AE41-7B0389832A04}" dt="2020-09-12T13:46:30.521" v="42" actId="2696"/>
        <pc:sldMkLst>
          <pc:docMk/>
          <pc:sldMk cId="3388626829" sldId="260"/>
        </pc:sldMkLst>
        <pc:spChg chg="add del">
          <ac:chgData name="Tiago Ribeiro" userId="a5de6327-c24f-4999-a49f-4c4f7b4809ff" providerId="ADAL" clId="{0FB69EC3-D850-4577-AE41-7B0389832A04}" dt="2020-09-12T13:46:24.898" v="41" actId="26606"/>
          <ac:spMkLst>
            <pc:docMk/>
            <pc:sldMk cId="3388626829" sldId="260"/>
            <ac:spMk id="2" creationId="{395F70B8-3710-4FDC-ADF7-3A161C578028}"/>
          </ac:spMkLst>
        </pc:spChg>
        <pc:spChg chg="add del">
          <ac:chgData name="Tiago Ribeiro" userId="a5de6327-c24f-4999-a49f-4c4f7b4809ff" providerId="ADAL" clId="{0FB69EC3-D850-4577-AE41-7B0389832A04}" dt="2020-09-12T13:46:24.898" v="41" actId="26606"/>
          <ac:spMkLst>
            <pc:docMk/>
            <pc:sldMk cId="3388626829" sldId="260"/>
            <ac:spMk id="3" creationId="{475488E8-CF52-4490-B623-FD201E3D9146}"/>
          </ac:spMkLst>
        </pc:spChg>
        <pc:spChg chg="add">
          <ac:chgData name="Tiago Ribeiro" userId="a5de6327-c24f-4999-a49f-4c4f7b4809ff" providerId="ADAL" clId="{0FB69EC3-D850-4577-AE41-7B0389832A04}" dt="2020-09-12T13:46:24.898" v="41" actId="26606"/>
          <ac:spMkLst>
            <pc:docMk/>
            <pc:sldMk cId="3388626829" sldId="260"/>
            <ac:spMk id="73" creationId="{62423CA5-E2E1-4789-B759-9906C1C94063}"/>
          </ac:spMkLst>
        </pc:spChg>
        <pc:spChg chg="add">
          <ac:chgData name="Tiago Ribeiro" userId="a5de6327-c24f-4999-a49f-4c4f7b4809ff" providerId="ADAL" clId="{0FB69EC3-D850-4577-AE41-7B0389832A04}" dt="2020-09-12T13:46:24.898" v="41" actId="26606"/>
          <ac:spMkLst>
            <pc:docMk/>
            <pc:sldMk cId="3388626829" sldId="260"/>
            <ac:spMk id="75" creationId="{73772B81-181F-48B7-8826-4D9686D15DF5}"/>
          </ac:spMkLst>
        </pc:spChg>
        <pc:spChg chg="add">
          <ac:chgData name="Tiago Ribeiro" userId="a5de6327-c24f-4999-a49f-4c4f7b4809ff" providerId="ADAL" clId="{0FB69EC3-D850-4577-AE41-7B0389832A04}" dt="2020-09-12T13:46:24.898" v="41" actId="26606"/>
          <ac:spMkLst>
            <pc:docMk/>
            <pc:sldMk cId="3388626829" sldId="260"/>
            <ac:spMk id="77" creationId="{B2205F6E-03C6-4E92-877C-E2482F6599AA}"/>
          </ac:spMkLst>
        </pc:spChg>
        <pc:spChg chg="add del">
          <ac:chgData name="Tiago Ribeiro" userId="a5de6327-c24f-4999-a49f-4c4f7b4809ff" providerId="ADAL" clId="{0FB69EC3-D850-4577-AE41-7B0389832A04}" dt="2020-09-12T13:46:22.671" v="36" actId="26606"/>
          <ac:spMkLst>
            <pc:docMk/>
            <pc:sldMk cId="3388626829" sldId="260"/>
            <ac:spMk id="83" creationId="{F0656BFA-9C98-404D-A9A8-62F85430CB99}"/>
          </ac:spMkLst>
        </pc:spChg>
        <pc:spChg chg="add del">
          <ac:chgData name="Tiago Ribeiro" userId="a5de6327-c24f-4999-a49f-4c4f7b4809ff" providerId="ADAL" clId="{0FB69EC3-D850-4577-AE41-7B0389832A04}" dt="2020-09-12T13:46:22.671" v="36" actId="26606"/>
          <ac:spMkLst>
            <pc:docMk/>
            <pc:sldMk cId="3388626829" sldId="260"/>
            <ac:spMk id="85" creationId="{2CEFF5E2-6478-4C20-B0EB-864D7BD0A5E0}"/>
          </ac:spMkLst>
        </pc:spChg>
        <pc:spChg chg="add del">
          <ac:chgData name="Tiago Ribeiro" userId="a5de6327-c24f-4999-a49f-4c4f7b4809ff" providerId="ADAL" clId="{0FB69EC3-D850-4577-AE41-7B0389832A04}" dt="2020-09-12T13:46:24.297" v="38" actId="26606"/>
          <ac:spMkLst>
            <pc:docMk/>
            <pc:sldMk cId="3388626829" sldId="260"/>
            <ac:spMk id="96" creationId="{5C9652B3-A450-4ED6-8FBF-F536BA60B4D8}"/>
          </ac:spMkLst>
        </pc:spChg>
        <pc:spChg chg="add del">
          <ac:chgData name="Tiago Ribeiro" userId="a5de6327-c24f-4999-a49f-4c4f7b4809ff" providerId="ADAL" clId="{0FB69EC3-D850-4577-AE41-7B0389832A04}" dt="2020-09-12T13:46:24.297" v="38" actId="26606"/>
          <ac:spMkLst>
            <pc:docMk/>
            <pc:sldMk cId="3388626829" sldId="260"/>
            <ac:spMk id="2053" creationId="{21029ED5-F105-4DD2-99C8-1E4422817978}"/>
          </ac:spMkLst>
        </pc:spChg>
        <pc:spChg chg="add del">
          <ac:chgData name="Tiago Ribeiro" userId="a5de6327-c24f-4999-a49f-4c4f7b4809ff" providerId="ADAL" clId="{0FB69EC3-D850-4577-AE41-7B0389832A04}" dt="2020-09-12T13:46:24.875" v="40" actId="26606"/>
          <ac:spMkLst>
            <pc:docMk/>
            <pc:sldMk cId="3388626829" sldId="260"/>
            <ac:spMk id="2056" creationId="{395F70B8-3710-4FDC-ADF7-3A161C578028}"/>
          </ac:spMkLst>
        </pc:spChg>
        <pc:spChg chg="add del">
          <ac:chgData name="Tiago Ribeiro" userId="a5de6327-c24f-4999-a49f-4c4f7b4809ff" providerId="ADAL" clId="{0FB69EC3-D850-4577-AE41-7B0389832A04}" dt="2020-09-12T13:46:24.875" v="40" actId="26606"/>
          <ac:spMkLst>
            <pc:docMk/>
            <pc:sldMk cId="3388626829" sldId="260"/>
            <ac:spMk id="2057" creationId="{475488E8-CF52-4490-B623-FD201E3D9146}"/>
          </ac:spMkLst>
        </pc:spChg>
        <pc:spChg chg="add">
          <ac:chgData name="Tiago Ribeiro" userId="a5de6327-c24f-4999-a49f-4c4f7b4809ff" providerId="ADAL" clId="{0FB69EC3-D850-4577-AE41-7B0389832A04}" dt="2020-09-12T13:46:24.898" v="41" actId="26606"/>
          <ac:spMkLst>
            <pc:docMk/>
            <pc:sldMk cId="3388626829" sldId="260"/>
            <ac:spMk id="2059" creationId="{9F4444CE-BC8D-4D61-B303-4C05614E62AB}"/>
          </ac:spMkLst>
        </pc:spChg>
        <pc:spChg chg="add">
          <ac:chgData name="Tiago Ribeiro" userId="a5de6327-c24f-4999-a49f-4c4f7b4809ff" providerId="ADAL" clId="{0FB69EC3-D850-4577-AE41-7B0389832A04}" dt="2020-09-12T13:46:24.898" v="41" actId="26606"/>
          <ac:spMkLst>
            <pc:docMk/>
            <pc:sldMk cId="3388626829" sldId="260"/>
            <ac:spMk id="2060" creationId="{395F70B8-3710-4FDC-ADF7-3A161C578028}"/>
          </ac:spMkLst>
        </pc:spChg>
        <pc:spChg chg="add">
          <ac:chgData name="Tiago Ribeiro" userId="a5de6327-c24f-4999-a49f-4c4f7b4809ff" providerId="ADAL" clId="{0FB69EC3-D850-4577-AE41-7B0389832A04}" dt="2020-09-12T13:46:24.898" v="41" actId="26606"/>
          <ac:spMkLst>
            <pc:docMk/>
            <pc:sldMk cId="3388626829" sldId="260"/>
            <ac:spMk id="2061" creationId="{475488E8-CF52-4490-B623-FD201E3D9146}"/>
          </ac:spMkLst>
        </pc:spChg>
        <pc:grpChg chg="add del">
          <ac:chgData name="Tiago Ribeiro" userId="a5de6327-c24f-4999-a49f-4c4f7b4809ff" providerId="ADAL" clId="{0FB69EC3-D850-4577-AE41-7B0389832A04}" dt="2020-09-12T13:46:22.671" v="36" actId="26606"/>
          <ac:grpSpMkLst>
            <pc:docMk/>
            <pc:sldMk cId="3388626829" sldId="260"/>
            <ac:grpSpMk id="71" creationId="{5F054EF5-EFE6-45A2-834C-0F0931F39F1E}"/>
          </ac:grpSpMkLst>
        </pc:grpChg>
        <pc:grpChg chg="add del">
          <ac:chgData name="Tiago Ribeiro" userId="a5de6327-c24f-4999-a49f-4c4f7b4809ff" providerId="ADAL" clId="{0FB69EC3-D850-4577-AE41-7B0389832A04}" dt="2020-09-12T13:46:24.297" v="38" actId="26606"/>
          <ac:grpSpMkLst>
            <pc:docMk/>
            <pc:sldMk cId="3388626829" sldId="260"/>
            <ac:grpSpMk id="2052" creationId="{0565C35A-C6FA-4269-822E-6DB5B9C48882}"/>
          </ac:grpSpMkLst>
        </pc:grpChg>
        <pc:grpChg chg="add del">
          <ac:chgData name="Tiago Ribeiro" userId="a5de6327-c24f-4999-a49f-4c4f7b4809ff" providerId="ADAL" clId="{0FB69EC3-D850-4577-AE41-7B0389832A04}" dt="2020-09-12T13:46:24.297" v="38" actId="26606"/>
          <ac:grpSpMkLst>
            <pc:docMk/>
            <pc:sldMk cId="3388626829" sldId="260"/>
            <ac:grpSpMk id="2054" creationId="{2D621E68-BF28-4A1C-B1A2-4E55E139E79A}"/>
          </ac:grpSpMkLst>
        </pc:grpChg>
        <pc:picChg chg="add mod">
          <ac:chgData name="Tiago Ribeiro" userId="a5de6327-c24f-4999-a49f-4c4f7b4809ff" providerId="ADAL" clId="{0FB69EC3-D850-4577-AE41-7B0389832A04}" dt="2020-09-12T13:46:24.898" v="41" actId="26606"/>
          <ac:picMkLst>
            <pc:docMk/>
            <pc:sldMk cId="3388626829" sldId="260"/>
            <ac:picMk id="2050" creationId="{673F06BB-DEC6-4A09-863E-BD584821A4F7}"/>
          </ac:picMkLst>
        </pc:picChg>
      </pc:sldChg>
      <pc:sldChg chg="addSp delSp modSp add del mod setBg">
        <pc:chgData name="Tiago Ribeiro" userId="a5de6327-c24f-4999-a49f-4c4f7b4809ff" providerId="ADAL" clId="{0FB69EC3-D850-4577-AE41-7B0389832A04}" dt="2020-09-12T13:56:16.973" v="185" actId="2696"/>
        <pc:sldMkLst>
          <pc:docMk/>
          <pc:sldMk cId="3740833558" sldId="261"/>
        </pc:sldMkLst>
        <pc:spChg chg="add del">
          <ac:chgData name="Tiago Ribeiro" userId="a5de6327-c24f-4999-a49f-4c4f7b4809ff" providerId="ADAL" clId="{0FB69EC3-D850-4577-AE41-7B0389832A04}" dt="2020-09-12T13:47:32.375" v="57" actId="26606"/>
          <ac:spMkLst>
            <pc:docMk/>
            <pc:sldMk cId="3740833558" sldId="261"/>
            <ac:spMk id="46" creationId="{39178BE9-53D8-441A-8691-0ED3B464BCD4}"/>
          </ac:spMkLst>
        </pc:spChg>
        <pc:spChg chg="add del">
          <ac:chgData name="Tiago Ribeiro" userId="a5de6327-c24f-4999-a49f-4c4f7b4809ff" providerId="ADAL" clId="{0FB69EC3-D850-4577-AE41-7B0389832A04}" dt="2020-09-12T13:47:21.845" v="53" actId="26606"/>
          <ac:spMkLst>
            <pc:docMk/>
            <pc:sldMk cId="3740833558" sldId="261"/>
            <ac:spMk id="83" creationId="{03E8462A-FEBA-4848-81CC-3F8DA3E477BE}"/>
          </ac:spMkLst>
        </pc:spChg>
        <pc:spChg chg="add del">
          <ac:chgData name="Tiago Ribeiro" userId="a5de6327-c24f-4999-a49f-4c4f7b4809ff" providerId="ADAL" clId="{0FB69EC3-D850-4577-AE41-7B0389832A04}" dt="2020-09-12T13:47:21.845" v="53" actId="26606"/>
          <ac:spMkLst>
            <pc:docMk/>
            <pc:sldMk cId="3740833558" sldId="261"/>
            <ac:spMk id="96" creationId="{7941F9B1-B01B-4A84-89D9-B169AEB4E456}"/>
          </ac:spMkLst>
        </pc:spChg>
        <pc:spChg chg="add del">
          <ac:chgData name="Tiago Ribeiro" userId="a5de6327-c24f-4999-a49f-4c4f7b4809ff" providerId="ADAL" clId="{0FB69EC3-D850-4577-AE41-7B0389832A04}" dt="2020-09-12T13:47:23.779" v="55" actId="26606"/>
          <ac:spMkLst>
            <pc:docMk/>
            <pc:sldMk cId="3740833558" sldId="261"/>
            <ac:spMk id="4101" creationId="{03E8462A-FEBA-4848-81CC-3F8DA3E477BE}"/>
          </ac:spMkLst>
        </pc:spChg>
        <pc:spChg chg="add del">
          <ac:chgData name="Tiago Ribeiro" userId="a5de6327-c24f-4999-a49f-4c4f7b4809ff" providerId="ADAL" clId="{0FB69EC3-D850-4577-AE41-7B0389832A04}" dt="2020-09-12T13:47:23.779" v="55" actId="26606"/>
          <ac:spMkLst>
            <pc:docMk/>
            <pc:sldMk cId="3740833558" sldId="261"/>
            <ac:spMk id="4103" creationId="{7941F9B1-B01B-4A84-89D9-B169AEB4E456}"/>
          </ac:spMkLst>
        </pc:spChg>
        <pc:spChg chg="add del">
          <ac:chgData name="Tiago Ribeiro" userId="a5de6327-c24f-4999-a49f-4c4f7b4809ff" providerId="ADAL" clId="{0FB69EC3-D850-4577-AE41-7B0389832A04}" dt="2020-09-12T13:47:32.375" v="57" actId="26606"/>
          <ac:spMkLst>
            <pc:docMk/>
            <pc:sldMk cId="3740833558" sldId="261"/>
            <ac:spMk id="4106" creationId="{03E8462A-FEBA-4848-81CC-3F8DA3E477BE}"/>
          </ac:spMkLst>
        </pc:spChg>
        <pc:spChg chg="add del">
          <ac:chgData name="Tiago Ribeiro" userId="a5de6327-c24f-4999-a49f-4c4f7b4809ff" providerId="ADAL" clId="{0FB69EC3-D850-4577-AE41-7B0389832A04}" dt="2020-09-12T13:47:32.375" v="57" actId="26606"/>
          <ac:spMkLst>
            <pc:docMk/>
            <pc:sldMk cId="3740833558" sldId="261"/>
            <ac:spMk id="4108" creationId="{7941F9B1-B01B-4A84-89D9-B169AEB4E456}"/>
          </ac:spMkLst>
        </pc:spChg>
        <pc:grpChg chg="add del">
          <ac:chgData name="Tiago Ribeiro" userId="a5de6327-c24f-4999-a49f-4c4f7b4809ff" providerId="ADAL" clId="{0FB69EC3-D850-4577-AE41-7B0389832A04}" dt="2020-09-12T13:47:32.375" v="57" actId="26606"/>
          <ac:grpSpMkLst>
            <pc:docMk/>
            <pc:sldMk cId="3740833558" sldId="261"/>
            <ac:grpSpMk id="34" creationId="{5F054EF5-EFE6-45A2-834C-0F0931F39F1E}"/>
          </ac:grpSpMkLst>
        </pc:grpChg>
        <pc:grpChg chg="add del">
          <ac:chgData name="Tiago Ribeiro" userId="a5de6327-c24f-4999-a49f-4c4f7b4809ff" providerId="ADAL" clId="{0FB69EC3-D850-4577-AE41-7B0389832A04}" dt="2020-09-12T13:47:21.845" v="53" actId="26606"/>
          <ac:grpSpMkLst>
            <pc:docMk/>
            <pc:sldMk cId="3740833558" sldId="261"/>
            <ac:grpSpMk id="71" creationId="{5F054EF5-EFE6-45A2-834C-0F0931F39F1E}"/>
          </ac:grpSpMkLst>
        </pc:grpChg>
        <pc:grpChg chg="add del">
          <ac:chgData name="Tiago Ribeiro" userId="a5de6327-c24f-4999-a49f-4c4f7b4809ff" providerId="ADAL" clId="{0FB69EC3-D850-4577-AE41-7B0389832A04}" dt="2020-09-12T13:47:21.845" v="53" actId="26606"/>
          <ac:grpSpMkLst>
            <pc:docMk/>
            <pc:sldMk cId="3740833558" sldId="261"/>
            <ac:grpSpMk id="85" creationId="{2109F83F-40FE-4DB3-84CC-09FB3340D06D}"/>
          </ac:grpSpMkLst>
        </pc:grpChg>
        <pc:grpChg chg="add del">
          <ac:chgData name="Tiago Ribeiro" userId="a5de6327-c24f-4999-a49f-4c4f7b4809ff" providerId="ADAL" clId="{0FB69EC3-D850-4577-AE41-7B0389832A04}" dt="2020-09-12T13:47:23.779" v="55" actId="26606"/>
          <ac:grpSpMkLst>
            <pc:docMk/>
            <pc:sldMk cId="3740833558" sldId="261"/>
            <ac:grpSpMk id="4100" creationId="{609316A9-990D-4EC3-A671-70EE5C1493A4}"/>
          </ac:grpSpMkLst>
        </pc:grpChg>
        <pc:grpChg chg="add del">
          <ac:chgData name="Tiago Ribeiro" userId="a5de6327-c24f-4999-a49f-4c4f7b4809ff" providerId="ADAL" clId="{0FB69EC3-D850-4577-AE41-7B0389832A04}" dt="2020-09-12T13:47:23.779" v="55" actId="26606"/>
          <ac:grpSpMkLst>
            <pc:docMk/>
            <pc:sldMk cId="3740833558" sldId="261"/>
            <ac:grpSpMk id="4102" creationId="{2109F83F-40FE-4DB3-84CC-09FB3340D06D}"/>
          </ac:grpSpMkLst>
        </pc:grpChg>
        <pc:grpChg chg="add del">
          <ac:chgData name="Tiago Ribeiro" userId="a5de6327-c24f-4999-a49f-4c4f7b4809ff" providerId="ADAL" clId="{0FB69EC3-D850-4577-AE41-7B0389832A04}" dt="2020-09-12T13:47:32.375" v="57" actId="26606"/>
          <ac:grpSpMkLst>
            <pc:docMk/>
            <pc:sldMk cId="3740833558" sldId="261"/>
            <ac:grpSpMk id="4105" creationId="{A4D026A2-7476-44B0-9648-BB98882F7BA3}"/>
          </ac:grpSpMkLst>
        </pc:grpChg>
        <pc:grpChg chg="add del">
          <ac:chgData name="Tiago Ribeiro" userId="a5de6327-c24f-4999-a49f-4c4f7b4809ff" providerId="ADAL" clId="{0FB69EC3-D850-4577-AE41-7B0389832A04}" dt="2020-09-12T13:47:32.375" v="57" actId="26606"/>
          <ac:grpSpMkLst>
            <pc:docMk/>
            <pc:sldMk cId="3740833558" sldId="261"/>
            <ac:grpSpMk id="4107" creationId="{2109F83F-40FE-4DB3-84CC-09FB3340D06D}"/>
          </ac:grpSpMkLst>
        </pc:grpChg>
        <pc:picChg chg="del">
          <ac:chgData name="Tiago Ribeiro" userId="a5de6327-c24f-4999-a49f-4c4f7b4809ff" providerId="ADAL" clId="{0FB69EC3-D850-4577-AE41-7B0389832A04}" dt="2020-09-12T13:47:05.708" v="50" actId="478"/>
          <ac:picMkLst>
            <pc:docMk/>
            <pc:sldMk cId="3740833558" sldId="261"/>
            <ac:picMk id="3074" creationId="{72037608-A05B-4E1C-A54A-F4369116CF52}"/>
          </ac:picMkLst>
        </pc:picChg>
        <pc:picChg chg="add del mod">
          <ac:chgData name="Tiago Ribeiro" userId="a5de6327-c24f-4999-a49f-4c4f7b4809ff" providerId="ADAL" clId="{0FB69EC3-D850-4577-AE41-7B0389832A04}" dt="2020-09-12T13:47:33.920" v="59"/>
          <ac:picMkLst>
            <pc:docMk/>
            <pc:sldMk cId="3740833558" sldId="261"/>
            <ac:picMk id="4098" creationId="{F6DF5A1F-37D2-4581-9E3F-C7EBA0DD549B}"/>
          </ac:picMkLst>
        </pc:picChg>
      </pc:sldChg>
      <pc:sldChg chg="addSp delSp modSp new mod setBg">
        <pc:chgData name="Tiago Ribeiro" userId="a5de6327-c24f-4999-a49f-4c4f7b4809ff" providerId="ADAL" clId="{0FB69EC3-D850-4577-AE41-7B0389832A04}" dt="2020-09-16T01:14:29.714" v="664" actId="1076"/>
        <pc:sldMkLst>
          <pc:docMk/>
          <pc:sldMk cId="3498264851" sldId="262"/>
        </pc:sldMkLst>
        <pc:spChg chg="mod">
          <ac:chgData name="Tiago Ribeiro" userId="a5de6327-c24f-4999-a49f-4c4f7b4809ff" providerId="ADAL" clId="{0FB69EC3-D850-4577-AE41-7B0389832A04}" dt="2020-09-12T13:57:05.139" v="198" actId="1076"/>
          <ac:spMkLst>
            <pc:docMk/>
            <pc:sldMk cId="3498264851" sldId="262"/>
            <ac:spMk id="2" creationId="{83D8595B-B46D-401C-9323-6205605B8365}"/>
          </ac:spMkLst>
        </pc:spChg>
        <pc:spChg chg="del mod">
          <ac:chgData name="Tiago Ribeiro" userId="a5de6327-c24f-4999-a49f-4c4f7b4809ff" providerId="ADAL" clId="{0FB69EC3-D850-4577-AE41-7B0389832A04}" dt="2020-09-12T13:55:02.322" v="160" actId="478"/>
          <ac:spMkLst>
            <pc:docMk/>
            <pc:sldMk cId="3498264851" sldId="262"/>
            <ac:spMk id="3" creationId="{0438D697-8D37-452D-A754-7CCA4601B384}"/>
          </ac:spMkLst>
        </pc:spChg>
        <pc:spChg chg="add del mod">
          <ac:chgData name="Tiago Ribeiro" userId="a5de6327-c24f-4999-a49f-4c4f7b4809ff" providerId="ADAL" clId="{0FB69EC3-D850-4577-AE41-7B0389832A04}" dt="2020-09-12T13:55:09.315" v="163" actId="478"/>
          <ac:spMkLst>
            <pc:docMk/>
            <pc:sldMk cId="3498264851" sldId="262"/>
            <ac:spMk id="7" creationId="{BAEBF897-AC29-450B-96C2-1203304FCCAE}"/>
          </ac:spMkLst>
        </pc:spChg>
        <pc:grpChg chg="add del">
          <ac:chgData name="Tiago Ribeiro" userId="a5de6327-c24f-4999-a49f-4c4f7b4809ff" providerId="ADAL" clId="{0FB69EC3-D850-4577-AE41-7B0389832A04}" dt="2020-09-12T13:53:33.033" v="139" actId="26606"/>
          <ac:grpSpMkLst>
            <pc:docMk/>
            <pc:sldMk cId="3498264851" sldId="262"/>
            <ac:grpSpMk id="9" creationId="{6A761A44-A936-4382-8A16-7ED6A2903DD0}"/>
          </ac:grpSpMkLst>
        </pc:grpChg>
        <pc:grpChg chg="add del">
          <ac:chgData name="Tiago Ribeiro" userId="a5de6327-c24f-4999-a49f-4c4f7b4809ff" providerId="ADAL" clId="{0FB69EC3-D850-4577-AE41-7B0389832A04}" dt="2020-09-12T13:53:48.999" v="141" actId="26606"/>
          <ac:grpSpMkLst>
            <pc:docMk/>
            <pc:sldMk cId="3498264851" sldId="262"/>
            <ac:grpSpMk id="21" creationId="{6A761A44-A936-4382-8A16-7ED6A2903DD0}"/>
          </ac:grpSpMkLst>
        </pc:grpChg>
        <pc:picChg chg="add del mod">
          <ac:chgData name="Tiago Ribeiro" userId="a5de6327-c24f-4999-a49f-4c4f7b4809ff" providerId="ADAL" clId="{0FB69EC3-D850-4577-AE41-7B0389832A04}" dt="2020-09-12T13:54:59.338" v="159" actId="478"/>
          <ac:picMkLst>
            <pc:docMk/>
            <pc:sldMk cId="3498264851" sldId="262"/>
            <ac:picMk id="4" creationId="{6F97310C-3837-4433-9AFB-A8C8B1D48951}"/>
          </ac:picMkLst>
        </pc:picChg>
        <pc:picChg chg="add mod">
          <ac:chgData name="Tiago Ribeiro" userId="a5de6327-c24f-4999-a49f-4c4f7b4809ff" providerId="ADAL" clId="{0FB69EC3-D850-4577-AE41-7B0389832A04}" dt="2020-09-16T01:14:29.714" v="664" actId="1076"/>
          <ac:picMkLst>
            <pc:docMk/>
            <pc:sldMk cId="3498264851" sldId="262"/>
            <ac:picMk id="4" creationId="{EFF8ECE7-7663-4794-BF4A-5023F8DABB09}"/>
          </ac:picMkLst>
        </pc:picChg>
        <pc:picChg chg="add del mod">
          <ac:chgData name="Tiago Ribeiro" userId="a5de6327-c24f-4999-a49f-4c4f7b4809ff" providerId="ADAL" clId="{0FB69EC3-D850-4577-AE41-7B0389832A04}" dt="2020-09-12T13:56:51.683" v="188" actId="478"/>
          <ac:picMkLst>
            <pc:docMk/>
            <pc:sldMk cId="3498264851" sldId="262"/>
            <ac:picMk id="8" creationId="{85ADA6E0-BC01-4EF7-B7BF-DE1FD562A34F}"/>
          </ac:picMkLst>
        </pc:picChg>
        <pc:picChg chg="add del mod">
          <ac:chgData name="Tiago Ribeiro" userId="a5de6327-c24f-4999-a49f-4c4f7b4809ff" providerId="ADAL" clId="{0FB69EC3-D850-4577-AE41-7B0389832A04}" dt="2020-09-16T01:14:24.629" v="660" actId="478"/>
          <ac:picMkLst>
            <pc:docMk/>
            <pc:sldMk cId="3498264851" sldId="262"/>
            <ac:picMk id="20" creationId="{1799680B-9CAE-40CD-ADA0-09A35C20FEB2}"/>
          </ac:picMkLst>
        </pc:picChg>
        <pc:picChg chg="add del mod">
          <ac:chgData name="Tiago Ribeiro" userId="a5de6327-c24f-4999-a49f-4c4f7b4809ff" providerId="ADAL" clId="{0FB69EC3-D850-4577-AE41-7B0389832A04}" dt="2020-09-12T13:53:19.381" v="136" actId="21"/>
          <ac:picMkLst>
            <pc:docMk/>
            <pc:sldMk cId="3498264851" sldId="262"/>
            <ac:picMk id="5122" creationId="{DFC80632-4045-4DC6-BCDC-874EE6DD944D}"/>
          </ac:picMkLst>
        </pc:picChg>
      </pc:sldChg>
      <pc:sldChg chg="addSp delSp modSp add del mod">
        <pc:chgData name="Tiago Ribeiro" userId="a5de6327-c24f-4999-a49f-4c4f7b4809ff" providerId="ADAL" clId="{0FB69EC3-D850-4577-AE41-7B0389832A04}" dt="2020-09-16T00:45:03.181" v="659" actId="2696"/>
        <pc:sldMkLst>
          <pc:docMk/>
          <pc:sldMk cId="4275580803" sldId="263"/>
        </pc:sldMkLst>
        <pc:spChg chg="del mod">
          <ac:chgData name="Tiago Ribeiro" userId="a5de6327-c24f-4999-a49f-4c4f7b4809ff" providerId="ADAL" clId="{0FB69EC3-D850-4577-AE41-7B0389832A04}" dt="2020-09-16T00:17:44.643" v="489" actId="21"/>
          <ac:spMkLst>
            <pc:docMk/>
            <pc:sldMk cId="4275580803" sldId="263"/>
            <ac:spMk id="2" creationId="{83D8595B-B46D-401C-9323-6205605B8365}"/>
          </ac:spMkLst>
        </pc:spChg>
        <pc:spChg chg="del mod">
          <ac:chgData name="Tiago Ribeiro" userId="a5de6327-c24f-4999-a49f-4c4f7b4809ff" providerId="ADAL" clId="{0FB69EC3-D850-4577-AE41-7B0389832A04}" dt="2020-09-16T00:16:40.196" v="393" actId="478"/>
          <ac:spMkLst>
            <pc:docMk/>
            <pc:sldMk cId="4275580803" sldId="263"/>
            <ac:spMk id="3" creationId="{0438D697-8D37-452D-A754-7CCA4601B384}"/>
          </ac:spMkLst>
        </pc:spChg>
        <pc:spChg chg="add del mod">
          <ac:chgData name="Tiago Ribeiro" userId="a5de6327-c24f-4999-a49f-4c4f7b4809ff" providerId="ADAL" clId="{0FB69EC3-D850-4577-AE41-7B0389832A04}" dt="2020-09-16T00:17:18.176" v="464" actId="478"/>
          <ac:spMkLst>
            <pc:docMk/>
            <pc:sldMk cId="4275580803" sldId="263"/>
            <ac:spMk id="6" creationId="{02C90B64-134A-4505-843E-A84C62ABBA98}"/>
          </ac:spMkLst>
        </pc:spChg>
        <pc:spChg chg="add del mod">
          <ac:chgData name="Tiago Ribeiro" userId="a5de6327-c24f-4999-a49f-4c4f7b4809ff" providerId="ADAL" clId="{0FB69EC3-D850-4577-AE41-7B0389832A04}" dt="2020-09-16T00:17:49.157" v="491" actId="478"/>
          <ac:spMkLst>
            <pc:docMk/>
            <pc:sldMk cId="4275580803" sldId="263"/>
            <ac:spMk id="8" creationId="{A3B85F1D-F9F6-4828-98A0-63507914741A}"/>
          </ac:spMkLst>
        </pc:spChg>
        <pc:spChg chg="add mod">
          <ac:chgData name="Tiago Ribeiro" userId="a5de6327-c24f-4999-a49f-4c4f7b4809ff" providerId="ADAL" clId="{0FB69EC3-D850-4577-AE41-7B0389832A04}" dt="2020-09-16T00:42:13.754" v="658" actId="20577"/>
          <ac:spMkLst>
            <pc:docMk/>
            <pc:sldMk cId="4275580803" sldId="263"/>
            <ac:spMk id="9" creationId="{3CB6D22A-D8AB-4259-A2A3-CB419A3C891F}"/>
          </ac:spMkLst>
        </pc:spChg>
        <pc:picChg chg="del">
          <ac:chgData name="Tiago Ribeiro" userId="a5de6327-c24f-4999-a49f-4c4f7b4809ff" providerId="ADAL" clId="{0FB69EC3-D850-4577-AE41-7B0389832A04}" dt="2020-09-16T00:16:37.458" v="392" actId="478"/>
          <ac:picMkLst>
            <pc:docMk/>
            <pc:sldMk cId="4275580803" sldId="263"/>
            <ac:picMk id="4" creationId="{6F97310C-3837-4433-9AFB-A8C8B1D48951}"/>
          </ac:picMkLst>
        </pc:picChg>
      </pc:sldChg>
      <pc:sldChg chg="add">
        <pc:chgData name="Tiago Ribeiro" userId="a5de6327-c24f-4999-a49f-4c4f7b4809ff" providerId="ADAL" clId="{0FB69EC3-D850-4577-AE41-7B0389832A04}" dt="2020-09-12T13:56:46.716" v="187" actId="2890"/>
        <pc:sldMkLst>
          <pc:docMk/>
          <pc:sldMk cId="3647987779" sldId="264"/>
        </pc:sldMkLst>
      </pc:sldChg>
      <pc:sldChg chg="add">
        <pc:chgData name="Tiago Ribeiro" userId="a5de6327-c24f-4999-a49f-4c4f7b4809ff" providerId="ADAL" clId="{0FB69EC3-D850-4577-AE41-7B0389832A04}" dt="2020-09-16T00:16:26.042" v="378" actId="2890"/>
        <pc:sldMkLst>
          <pc:docMk/>
          <pc:sldMk cId="2611167739" sldId="265"/>
        </pc:sldMkLst>
      </pc:sldChg>
    </pc:docChg>
  </pc:docChgLst>
  <pc:docChgLst>
    <pc:chgData name="Tiago Ribeiro" userId="a5de6327-c24f-4999-a49f-4c4f7b4809ff" providerId="ADAL" clId="{CB394AED-FAA5-4BA4-A503-1505C9B12341}"/>
    <pc:docChg chg="undo custSel addSld modSld sldOrd">
      <pc:chgData name="Tiago Ribeiro" userId="a5de6327-c24f-4999-a49f-4c4f7b4809ff" providerId="ADAL" clId="{CB394AED-FAA5-4BA4-A503-1505C9B12341}" dt="2020-09-19T14:24:21.642" v="27" actId="20577"/>
      <pc:docMkLst>
        <pc:docMk/>
      </pc:docMkLst>
      <pc:sldChg chg="modSp mod">
        <pc:chgData name="Tiago Ribeiro" userId="a5de6327-c24f-4999-a49f-4c4f7b4809ff" providerId="ADAL" clId="{CB394AED-FAA5-4BA4-A503-1505C9B12341}" dt="2020-09-19T14:23:08.286" v="25" actId="1036"/>
        <pc:sldMkLst>
          <pc:docMk/>
          <pc:sldMk cId="2079666553" sldId="257"/>
        </pc:sldMkLst>
        <pc:spChg chg="mod">
          <ac:chgData name="Tiago Ribeiro" userId="a5de6327-c24f-4999-a49f-4c4f7b4809ff" providerId="ADAL" clId="{CB394AED-FAA5-4BA4-A503-1505C9B12341}" dt="2020-09-19T14:23:08.286" v="25" actId="1036"/>
          <ac:spMkLst>
            <pc:docMk/>
            <pc:sldMk cId="2079666553" sldId="257"/>
            <ac:spMk id="3" creationId="{D1992D39-3175-4FE1-AC11-3383C1B9FFFE}"/>
          </ac:spMkLst>
        </pc:spChg>
      </pc:sldChg>
      <pc:sldChg chg="modSp">
        <pc:chgData name="Tiago Ribeiro" userId="a5de6327-c24f-4999-a49f-4c4f7b4809ff" providerId="ADAL" clId="{CB394AED-FAA5-4BA4-A503-1505C9B12341}" dt="2020-09-19T14:24:21.642" v="27" actId="20577"/>
        <pc:sldMkLst>
          <pc:docMk/>
          <pc:sldMk cId="780715270" sldId="259"/>
        </pc:sldMkLst>
        <pc:graphicFrameChg chg="mod">
          <ac:chgData name="Tiago Ribeiro" userId="a5de6327-c24f-4999-a49f-4c4f7b4809ff" providerId="ADAL" clId="{CB394AED-FAA5-4BA4-A503-1505C9B12341}" dt="2020-09-19T14:24:21.642" v="27" actId="20577"/>
          <ac:graphicFrameMkLst>
            <pc:docMk/>
            <pc:sldMk cId="780715270" sldId="259"/>
            <ac:graphicFrameMk id="34" creationId="{C2AAAA76-CF01-4445-8A0A-D44E458444D2}"/>
          </ac:graphicFrameMkLst>
        </pc:graphicFrameChg>
      </pc:sldChg>
      <pc:sldChg chg="ord">
        <pc:chgData name="Tiago Ribeiro" userId="a5de6327-c24f-4999-a49f-4c4f7b4809ff" providerId="ADAL" clId="{CB394AED-FAA5-4BA4-A503-1505C9B12341}" dt="2020-09-19T12:55:00.342" v="1"/>
        <pc:sldMkLst>
          <pc:docMk/>
          <pc:sldMk cId="3647987779" sldId="264"/>
        </pc:sldMkLst>
      </pc:sldChg>
      <pc:sldChg chg="addSp delSp modSp add mod">
        <pc:chgData name="Tiago Ribeiro" userId="a5de6327-c24f-4999-a49f-4c4f7b4809ff" providerId="ADAL" clId="{CB394AED-FAA5-4BA4-A503-1505C9B12341}" dt="2020-09-19T13:20:21.951" v="13" actId="27614"/>
        <pc:sldMkLst>
          <pc:docMk/>
          <pc:sldMk cId="1551117291" sldId="266"/>
        </pc:sldMkLst>
        <pc:spChg chg="del mod">
          <ac:chgData name="Tiago Ribeiro" userId="a5de6327-c24f-4999-a49f-4c4f7b4809ff" providerId="ADAL" clId="{CB394AED-FAA5-4BA4-A503-1505C9B12341}" dt="2020-09-19T12:55:20.146" v="7" actId="478"/>
          <ac:spMkLst>
            <pc:docMk/>
            <pc:sldMk cId="1551117291" sldId="266"/>
            <ac:spMk id="2" creationId="{83D8595B-B46D-401C-9323-6205605B8365}"/>
          </ac:spMkLst>
        </pc:spChg>
        <pc:spChg chg="add del mod">
          <ac:chgData name="Tiago Ribeiro" userId="a5de6327-c24f-4999-a49f-4c4f7b4809ff" providerId="ADAL" clId="{CB394AED-FAA5-4BA4-A503-1505C9B12341}" dt="2020-09-19T12:55:25.907" v="8" actId="478"/>
          <ac:spMkLst>
            <pc:docMk/>
            <pc:sldMk cId="1551117291" sldId="266"/>
            <ac:spMk id="7" creationId="{6B77A793-AA7F-43D1-BFC1-BCEFD373EE69}"/>
          </ac:spMkLst>
        </pc:spChg>
        <pc:picChg chg="del">
          <ac:chgData name="Tiago Ribeiro" userId="a5de6327-c24f-4999-a49f-4c4f7b4809ff" providerId="ADAL" clId="{CB394AED-FAA5-4BA4-A503-1505C9B12341}" dt="2020-09-19T12:55:05.859" v="3" actId="478"/>
          <ac:picMkLst>
            <pc:docMk/>
            <pc:sldMk cId="1551117291" sldId="266"/>
            <ac:picMk id="4" creationId="{EFF8ECE7-7663-4794-BF4A-5023F8DABB09}"/>
          </ac:picMkLst>
        </pc:picChg>
        <pc:picChg chg="add del mod">
          <ac:chgData name="Tiago Ribeiro" userId="a5de6327-c24f-4999-a49f-4c4f7b4809ff" providerId="ADAL" clId="{CB394AED-FAA5-4BA4-A503-1505C9B12341}" dt="2020-09-19T13:20:16.788" v="10" actId="478"/>
          <ac:picMkLst>
            <pc:docMk/>
            <pc:sldMk cId="1551117291" sldId="266"/>
            <ac:picMk id="5" creationId="{D3EC712D-23B6-4CDE-A4C0-F0BA15DE14F8}"/>
          </ac:picMkLst>
        </pc:picChg>
        <pc:picChg chg="add mod">
          <ac:chgData name="Tiago Ribeiro" userId="a5de6327-c24f-4999-a49f-4c4f7b4809ff" providerId="ADAL" clId="{CB394AED-FAA5-4BA4-A503-1505C9B12341}" dt="2020-09-19T13:20:21.951" v="13" actId="27614"/>
          <ac:picMkLst>
            <pc:docMk/>
            <pc:sldMk cId="1551117291" sldId="266"/>
            <ac:picMk id="9" creationId="{96F3374C-3185-4D09-99E7-BD4BB0C3944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B35917-8332-4107-A027-748D9C1BA6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E2883EE-C37D-4BF9-9A90-DD9369DEBAB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>
              <a:solidFill>
                <a:schemeClr val="tx1"/>
              </a:solidFill>
            </a:rPr>
            <a:t>Back em .NetCore e Front em ReactJS.</a:t>
          </a:r>
          <a:endParaRPr lang="en-US" dirty="0">
            <a:solidFill>
              <a:schemeClr val="tx1"/>
            </a:solidFill>
          </a:endParaRPr>
        </a:p>
      </dgm:t>
    </dgm:pt>
    <dgm:pt modelId="{C803E625-FB0A-49DF-9CA9-1B68448D9BEF}" type="parTrans" cxnId="{A2EF02D2-EB0D-409A-A740-ABC33E8A2B7F}">
      <dgm:prSet/>
      <dgm:spPr/>
      <dgm:t>
        <a:bodyPr/>
        <a:lstStyle/>
        <a:p>
          <a:endParaRPr lang="en-US"/>
        </a:p>
      </dgm:t>
    </dgm:pt>
    <dgm:pt modelId="{8E3EE7BB-8143-476D-9A08-990515CCD6EB}" type="sibTrans" cxnId="{A2EF02D2-EB0D-409A-A740-ABC33E8A2B7F}">
      <dgm:prSet/>
      <dgm:spPr/>
      <dgm:t>
        <a:bodyPr/>
        <a:lstStyle/>
        <a:p>
          <a:endParaRPr lang="en-US"/>
        </a:p>
      </dgm:t>
    </dgm:pt>
    <dgm:pt modelId="{08F47515-D149-48EC-874B-E1C872426B0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>
              <a:solidFill>
                <a:schemeClr val="tx1"/>
              </a:solidFill>
            </a:rPr>
            <a:t>Microserviço de Usuário: Responsável pelos dados do professor e autenticação com JWT.</a:t>
          </a:r>
          <a:endParaRPr lang="en-US" dirty="0">
            <a:solidFill>
              <a:schemeClr val="tx1"/>
            </a:solidFill>
          </a:endParaRPr>
        </a:p>
      </dgm:t>
    </dgm:pt>
    <dgm:pt modelId="{88393051-2E00-49D9-B68B-7971FA6697F4}" type="parTrans" cxnId="{7767D49F-2BCA-41C9-9A75-0533E60F00DF}">
      <dgm:prSet/>
      <dgm:spPr/>
      <dgm:t>
        <a:bodyPr/>
        <a:lstStyle/>
        <a:p>
          <a:endParaRPr lang="en-US"/>
        </a:p>
      </dgm:t>
    </dgm:pt>
    <dgm:pt modelId="{DBB46AF5-CB8B-48AF-AA86-86AA9B6A42FD}" type="sibTrans" cxnId="{7767D49F-2BCA-41C9-9A75-0533E60F00DF}">
      <dgm:prSet/>
      <dgm:spPr/>
      <dgm:t>
        <a:bodyPr/>
        <a:lstStyle/>
        <a:p>
          <a:endParaRPr lang="en-US"/>
        </a:p>
      </dgm:t>
    </dgm:pt>
    <dgm:pt modelId="{9D03280F-178A-415C-BD9A-AD2DAB2AD22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>
              <a:solidFill>
                <a:schemeClr val="tx1"/>
              </a:solidFill>
            </a:rPr>
            <a:t>Microserviço de Cursos: Responsável pelas informações dos cursos lecionados.</a:t>
          </a:r>
          <a:endParaRPr lang="en-US" dirty="0">
            <a:solidFill>
              <a:schemeClr val="tx1"/>
            </a:solidFill>
          </a:endParaRPr>
        </a:p>
      </dgm:t>
    </dgm:pt>
    <dgm:pt modelId="{86DD73F5-5A32-44F6-B3C5-44582C4DD15C}" type="parTrans" cxnId="{5F261E2D-0725-429F-B55D-A391882E9C10}">
      <dgm:prSet/>
      <dgm:spPr/>
      <dgm:t>
        <a:bodyPr/>
        <a:lstStyle/>
        <a:p>
          <a:endParaRPr lang="en-US"/>
        </a:p>
      </dgm:t>
    </dgm:pt>
    <dgm:pt modelId="{3E0F75E0-0EF4-42D6-B57B-61DE42D11E45}" type="sibTrans" cxnId="{5F261E2D-0725-429F-B55D-A391882E9C10}">
      <dgm:prSet/>
      <dgm:spPr/>
      <dgm:t>
        <a:bodyPr/>
        <a:lstStyle/>
        <a:p>
          <a:endParaRPr lang="en-US"/>
        </a:p>
      </dgm:t>
    </dgm:pt>
    <dgm:pt modelId="{8E176A20-064F-4437-9A4C-012E137FDE0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>
              <a:solidFill>
                <a:schemeClr val="tx1"/>
              </a:solidFill>
            </a:rPr>
            <a:t>Serviço de Email: Responsável por enviar e-mail.</a:t>
          </a:r>
          <a:endParaRPr lang="en-US" dirty="0">
            <a:solidFill>
              <a:schemeClr val="tx1"/>
            </a:solidFill>
          </a:endParaRPr>
        </a:p>
      </dgm:t>
    </dgm:pt>
    <dgm:pt modelId="{5E1CB287-2C7E-49AC-A1B2-BC6413488C5E}" type="parTrans" cxnId="{367B03B2-1D30-4E49-B13D-4A5DC96BFB8C}">
      <dgm:prSet/>
      <dgm:spPr/>
      <dgm:t>
        <a:bodyPr/>
        <a:lstStyle/>
        <a:p>
          <a:endParaRPr lang="en-US"/>
        </a:p>
      </dgm:t>
    </dgm:pt>
    <dgm:pt modelId="{8B172A1A-D105-4EE7-B014-6A6D05A7C985}" type="sibTrans" cxnId="{367B03B2-1D30-4E49-B13D-4A5DC96BFB8C}">
      <dgm:prSet/>
      <dgm:spPr/>
      <dgm:t>
        <a:bodyPr/>
        <a:lstStyle/>
        <a:p>
          <a:endParaRPr lang="en-US"/>
        </a:p>
      </dgm:t>
    </dgm:pt>
    <dgm:pt modelId="{7237665B-1AF3-4045-8A45-C897335FF46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>
              <a:solidFill>
                <a:schemeClr val="tx1"/>
              </a:solidFill>
            </a:rPr>
            <a:t>Utilizado RabbitMQ para mensagens. </a:t>
          </a:r>
          <a:endParaRPr lang="en-US" dirty="0">
            <a:solidFill>
              <a:schemeClr val="tx1"/>
            </a:solidFill>
          </a:endParaRPr>
        </a:p>
      </dgm:t>
    </dgm:pt>
    <dgm:pt modelId="{16FA8E92-A453-4DE3-A2F3-C2E4622B7944}" type="parTrans" cxnId="{DDA4E4EF-EE19-4257-AE15-98CCEBA5EB2D}">
      <dgm:prSet/>
      <dgm:spPr/>
      <dgm:t>
        <a:bodyPr/>
        <a:lstStyle/>
        <a:p>
          <a:endParaRPr lang="en-US"/>
        </a:p>
      </dgm:t>
    </dgm:pt>
    <dgm:pt modelId="{165E2CD5-C81B-467C-8B06-0DD2F9D7BF8A}" type="sibTrans" cxnId="{DDA4E4EF-EE19-4257-AE15-98CCEBA5EB2D}">
      <dgm:prSet/>
      <dgm:spPr/>
      <dgm:t>
        <a:bodyPr/>
        <a:lstStyle/>
        <a:p>
          <a:endParaRPr lang="en-US"/>
        </a:p>
      </dgm:t>
    </dgm:pt>
    <dgm:pt modelId="{F4FA3371-171C-46BC-A366-B2830CBD820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>
              <a:solidFill>
                <a:schemeClr val="tx1"/>
              </a:solidFill>
            </a:rPr>
            <a:t>Utilizado conceito "mobile first" onde as telas são responsivas se adaptando a computadores, tablets e smartphone.</a:t>
          </a:r>
          <a:endParaRPr lang="en-US" dirty="0">
            <a:solidFill>
              <a:schemeClr val="tx1"/>
            </a:solidFill>
          </a:endParaRPr>
        </a:p>
      </dgm:t>
    </dgm:pt>
    <dgm:pt modelId="{026293B3-7020-4B43-AB0D-13F762DCDF02}" type="parTrans" cxnId="{AD7C5412-0CDD-4747-910A-9286C3C23722}">
      <dgm:prSet/>
      <dgm:spPr/>
      <dgm:t>
        <a:bodyPr/>
        <a:lstStyle/>
        <a:p>
          <a:endParaRPr lang="en-US"/>
        </a:p>
      </dgm:t>
    </dgm:pt>
    <dgm:pt modelId="{934541AE-F83C-4C4A-AC9E-B074518C101D}" type="sibTrans" cxnId="{AD7C5412-0CDD-4747-910A-9286C3C23722}">
      <dgm:prSet/>
      <dgm:spPr/>
      <dgm:t>
        <a:bodyPr/>
        <a:lstStyle/>
        <a:p>
          <a:endParaRPr lang="en-US"/>
        </a:p>
      </dgm:t>
    </dgm:pt>
    <dgm:pt modelId="{5C2AB87B-29F8-4BE2-8051-BF21DAA9D2D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>
              <a:solidFill>
                <a:schemeClr val="tx1"/>
              </a:solidFill>
            </a:rPr>
            <a:t>Estilização customizada (sem uso de bootstrap ou material design).</a:t>
          </a:r>
          <a:endParaRPr lang="en-US" dirty="0">
            <a:solidFill>
              <a:schemeClr val="tx1"/>
            </a:solidFill>
          </a:endParaRPr>
        </a:p>
      </dgm:t>
    </dgm:pt>
    <dgm:pt modelId="{00A92A62-C93B-43F9-AE80-AAB20921A900}" type="parTrans" cxnId="{BF5E8DF8-BCE4-4EF2-9153-0B9316CC68AD}">
      <dgm:prSet/>
      <dgm:spPr/>
      <dgm:t>
        <a:bodyPr/>
        <a:lstStyle/>
        <a:p>
          <a:endParaRPr lang="en-US"/>
        </a:p>
      </dgm:t>
    </dgm:pt>
    <dgm:pt modelId="{5167D0F1-12A8-4F81-8A6C-85EA0E69D33F}" type="sibTrans" cxnId="{BF5E8DF8-BCE4-4EF2-9153-0B9316CC68AD}">
      <dgm:prSet/>
      <dgm:spPr/>
      <dgm:t>
        <a:bodyPr/>
        <a:lstStyle/>
        <a:p>
          <a:endParaRPr lang="en-US"/>
        </a:p>
      </dgm:t>
    </dgm:pt>
    <dgm:pt modelId="{DF9B1135-F37F-405D-A1E3-F982555111C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>
              <a:solidFill>
                <a:schemeClr val="tx1"/>
              </a:solidFill>
            </a:rPr>
            <a:t>Index de cada microserviço exibe a documentação API pelo Swagger.</a:t>
          </a:r>
          <a:endParaRPr lang="en-US" dirty="0">
            <a:solidFill>
              <a:schemeClr val="tx1"/>
            </a:solidFill>
          </a:endParaRPr>
        </a:p>
      </dgm:t>
    </dgm:pt>
    <dgm:pt modelId="{CC8B5256-1390-40A0-A5EA-089F135DC015}" type="parTrans" cxnId="{8861E02C-A2F1-416B-9333-FCEA736CEC8C}">
      <dgm:prSet/>
      <dgm:spPr/>
      <dgm:t>
        <a:bodyPr/>
        <a:lstStyle/>
        <a:p>
          <a:endParaRPr lang="pt-BR"/>
        </a:p>
      </dgm:t>
    </dgm:pt>
    <dgm:pt modelId="{4E2EC884-1C5C-4DB9-A98A-CBDE25E031D1}" type="sibTrans" cxnId="{8861E02C-A2F1-416B-9333-FCEA736CEC8C}">
      <dgm:prSet/>
      <dgm:spPr/>
      <dgm:t>
        <a:bodyPr/>
        <a:lstStyle/>
        <a:p>
          <a:endParaRPr lang="pt-BR"/>
        </a:p>
      </dgm:t>
    </dgm:pt>
    <dgm:pt modelId="{E2380FFA-FC37-4D52-ACC5-021EEAD337F8}" type="pres">
      <dgm:prSet presAssocID="{B8B35917-8332-4107-A027-748D9C1BA609}" presName="root" presStyleCnt="0">
        <dgm:presLayoutVars>
          <dgm:dir/>
          <dgm:resizeHandles val="exact"/>
        </dgm:presLayoutVars>
      </dgm:prSet>
      <dgm:spPr/>
    </dgm:pt>
    <dgm:pt modelId="{3DD4899A-A32A-4334-AA53-A5D6AEEE7B79}" type="pres">
      <dgm:prSet presAssocID="{CE2883EE-C37D-4BF9-9A90-DD9369DEBAB2}" presName="compNode" presStyleCnt="0"/>
      <dgm:spPr/>
    </dgm:pt>
    <dgm:pt modelId="{1A382121-1493-487D-B6FC-63979CCADA33}" type="pres">
      <dgm:prSet presAssocID="{CE2883EE-C37D-4BF9-9A90-DD9369DEBAB2}" presName="bgRect" presStyleLbl="bgShp" presStyleIdx="0" presStyleCnt="8"/>
      <dgm:spPr/>
    </dgm:pt>
    <dgm:pt modelId="{97818E88-3B83-4774-B6E9-82295FD45FAC}" type="pres">
      <dgm:prSet presAssocID="{CE2883EE-C37D-4BF9-9A90-DD9369DEBAB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510A6DE6-5967-4ED2-A443-3AAF6797BEB8}" type="pres">
      <dgm:prSet presAssocID="{CE2883EE-C37D-4BF9-9A90-DD9369DEBAB2}" presName="spaceRect" presStyleCnt="0"/>
      <dgm:spPr/>
    </dgm:pt>
    <dgm:pt modelId="{8C098D22-B761-4C9E-81A3-EE871E9F8688}" type="pres">
      <dgm:prSet presAssocID="{CE2883EE-C37D-4BF9-9A90-DD9369DEBAB2}" presName="parTx" presStyleLbl="revTx" presStyleIdx="0" presStyleCnt="8">
        <dgm:presLayoutVars>
          <dgm:chMax val="0"/>
          <dgm:chPref val="0"/>
        </dgm:presLayoutVars>
      </dgm:prSet>
      <dgm:spPr/>
    </dgm:pt>
    <dgm:pt modelId="{8F87CF38-361A-4623-9B72-60A74A24125E}" type="pres">
      <dgm:prSet presAssocID="{8E3EE7BB-8143-476D-9A08-990515CCD6EB}" presName="sibTrans" presStyleCnt="0"/>
      <dgm:spPr/>
    </dgm:pt>
    <dgm:pt modelId="{D02CFED2-5A4F-460C-93DC-3DBC4FA3B490}" type="pres">
      <dgm:prSet presAssocID="{08F47515-D149-48EC-874B-E1C872426B0E}" presName="compNode" presStyleCnt="0"/>
      <dgm:spPr/>
    </dgm:pt>
    <dgm:pt modelId="{0B8C430E-1A90-44A1-A899-3D3F0A4B6C47}" type="pres">
      <dgm:prSet presAssocID="{08F47515-D149-48EC-874B-E1C872426B0E}" presName="bgRect" presStyleLbl="bgShp" presStyleIdx="1" presStyleCnt="8"/>
      <dgm:spPr/>
    </dgm:pt>
    <dgm:pt modelId="{5C5789E3-5730-4A34-8346-F33218E69758}" type="pres">
      <dgm:prSet presAssocID="{08F47515-D149-48EC-874B-E1C872426B0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B5B76EA4-7E52-42D1-BF36-7D80C5AC8AC0}" type="pres">
      <dgm:prSet presAssocID="{08F47515-D149-48EC-874B-E1C872426B0E}" presName="spaceRect" presStyleCnt="0"/>
      <dgm:spPr/>
    </dgm:pt>
    <dgm:pt modelId="{085E41E2-1230-483C-8ADE-48BC1B3B27CC}" type="pres">
      <dgm:prSet presAssocID="{08F47515-D149-48EC-874B-E1C872426B0E}" presName="parTx" presStyleLbl="revTx" presStyleIdx="1" presStyleCnt="8">
        <dgm:presLayoutVars>
          <dgm:chMax val="0"/>
          <dgm:chPref val="0"/>
        </dgm:presLayoutVars>
      </dgm:prSet>
      <dgm:spPr/>
    </dgm:pt>
    <dgm:pt modelId="{3128097D-5291-4E21-A41D-D9BCF6296160}" type="pres">
      <dgm:prSet presAssocID="{DBB46AF5-CB8B-48AF-AA86-86AA9B6A42FD}" presName="sibTrans" presStyleCnt="0"/>
      <dgm:spPr/>
    </dgm:pt>
    <dgm:pt modelId="{E766CE8B-72BD-44FE-BBFB-EA1A4C6DB1F3}" type="pres">
      <dgm:prSet presAssocID="{9D03280F-178A-415C-BD9A-AD2DAB2AD226}" presName="compNode" presStyleCnt="0"/>
      <dgm:spPr/>
    </dgm:pt>
    <dgm:pt modelId="{A5F05391-2156-46AA-B3C0-1097F9DC7D64}" type="pres">
      <dgm:prSet presAssocID="{9D03280F-178A-415C-BD9A-AD2DAB2AD226}" presName="bgRect" presStyleLbl="bgShp" presStyleIdx="2" presStyleCnt="8"/>
      <dgm:spPr/>
    </dgm:pt>
    <dgm:pt modelId="{F42A3413-2A79-4135-97B6-F51616FFC116}" type="pres">
      <dgm:prSet presAssocID="{9D03280F-178A-415C-BD9A-AD2DAB2AD226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569811A4-516C-4EEF-9D79-B26C2A521AFB}" type="pres">
      <dgm:prSet presAssocID="{9D03280F-178A-415C-BD9A-AD2DAB2AD226}" presName="spaceRect" presStyleCnt="0"/>
      <dgm:spPr/>
    </dgm:pt>
    <dgm:pt modelId="{2B5E60DE-9715-4B45-A806-0823BCD7D43A}" type="pres">
      <dgm:prSet presAssocID="{9D03280F-178A-415C-BD9A-AD2DAB2AD226}" presName="parTx" presStyleLbl="revTx" presStyleIdx="2" presStyleCnt="8">
        <dgm:presLayoutVars>
          <dgm:chMax val="0"/>
          <dgm:chPref val="0"/>
        </dgm:presLayoutVars>
      </dgm:prSet>
      <dgm:spPr/>
    </dgm:pt>
    <dgm:pt modelId="{7135E6C5-1C08-4270-919C-71CF76B0BF7C}" type="pres">
      <dgm:prSet presAssocID="{3E0F75E0-0EF4-42D6-B57B-61DE42D11E45}" presName="sibTrans" presStyleCnt="0"/>
      <dgm:spPr/>
    </dgm:pt>
    <dgm:pt modelId="{641B792B-1301-47B0-876A-8526FA78D31B}" type="pres">
      <dgm:prSet presAssocID="{DF9B1135-F37F-405D-A1E3-F982555111CC}" presName="compNode" presStyleCnt="0"/>
      <dgm:spPr/>
    </dgm:pt>
    <dgm:pt modelId="{C9A4FEFF-8271-444E-893D-A48A03ADA222}" type="pres">
      <dgm:prSet presAssocID="{DF9B1135-F37F-405D-A1E3-F982555111CC}" presName="bgRect" presStyleLbl="bgShp" presStyleIdx="3" presStyleCnt="8"/>
      <dgm:spPr/>
    </dgm:pt>
    <dgm:pt modelId="{9DB386D1-578C-47BD-A696-329EE5642FD9}" type="pres">
      <dgm:prSet presAssocID="{DF9B1135-F37F-405D-A1E3-F982555111CC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2EE95AB-3540-452E-8C0B-96B793924542}" type="pres">
      <dgm:prSet presAssocID="{DF9B1135-F37F-405D-A1E3-F982555111CC}" presName="spaceRect" presStyleCnt="0"/>
      <dgm:spPr/>
    </dgm:pt>
    <dgm:pt modelId="{57CF1536-4BE0-4451-A33D-C39D54C319F4}" type="pres">
      <dgm:prSet presAssocID="{DF9B1135-F37F-405D-A1E3-F982555111CC}" presName="parTx" presStyleLbl="revTx" presStyleIdx="3" presStyleCnt="8">
        <dgm:presLayoutVars>
          <dgm:chMax val="0"/>
          <dgm:chPref val="0"/>
        </dgm:presLayoutVars>
      </dgm:prSet>
      <dgm:spPr/>
    </dgm:pt>
    <dgm:pt modelId="{E059ECEC-DA9E-4AFD-9D6B-E7C74AFF935D}" type="pres">
      <dgm:prSet presAssocID="{4E2EC884-1C5C-4DB9-A98A-CBDE25E031D1}" presName="sibTrans" presStyleCnt="0"/>
      <dgm:spPr/>
    </dgm:pt>
    <dgm:pt modelId="{45173D7F-86BF-45C5-BDB3-021C127A67A5}" type="pres">
      <dgm:prSet presAssocID="{8E176A20-064F-4437-9A4C-012E137FDE04}" presName="compNode" presStyleCnt="0"/>
      <dgm:spPr/>
    </dgm:pt>
    <dgm:pt modelId="{559287E3-18F3-408C-A711-D44A926CF2EA}" type="pres">
      <dgm:prSet presAssocID="{8E176A20-064F-4437-9A4C-012E137FDE04}" presName="bgRect" presStyleLbl="bgShp" presStyleIdx="4" presStyleCnt="8"/>
      <dgm:spPr/>
    </dgm:pt>
    <dgm:pt modelId="{5023E253-7366-4A6C-A101-32EE81C59444}" type="pres">
      <dgm:prSet presAssocID="{8E176A20-064F-4437-9A4C-012E137FDE0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14D74829-87C7-4090-A8BD-9DC5C295C35E}" type="pres">
      <dgm:prSet presAssocID="{8E176A20-064F-4437-9A4C-012E137FDE04}" presName="spaceRect" presStyleCnt="0"/>
      <dgm:spPr/>
    </dgm:pt>
    <dgm:pt modelId="{93DD4BD4-DF9A-43B6-8E06-A91431895748}" type="pres">
      <dgm:prSet presAssocID="{8E176A20-064F-4437-9A4C-012E137FDE04}" presName="parTx" presStyleLbl="revTx" presStyleIdx="4" presStyleCnt="8">
        <dgm:presLayoutVars>
          <dgm:chMax val="0"/>
          <dgm:chPref val="0"/>
        </dgm:presLayoutVars>
      </dgm:prSet>
      <dgm:spPr/>
    </dgm:pt>
    <dgm:pt modelId="{CFA90925-537F-403D-960A-37D270678A69}" type="pres">
      <dgm:prSet presAssocID="{8B172A1A-D105-4EE7-B014-6A6D05A7C985}" presName="sibTrans" presStyleCnt="0"/>
      <dgm:spPr/>
    </dgm:pt>
    <dgm:pt modelId="{B3F502DA-F4F6-4DCA-811F-CC2DF80B45BA}" type="pres">
      <dgm:prSet presAssocID="{7237665B-1AF3-4045-8A45-C897335FF467}" presName="compNode" presStyleCnt="0"/>
      <dgm:spPr/>
    </dgm:pt>
    <dgm:pt modelId="{001857A0-B40B-459C-B530-122F21D38107}" type="pres">
      <dgm:prSet presAssocID="{7237665B-1AF3-4045-8A45-C897335FF467}" presName="bgRect" presStyleLbl="bgShp" presStyleIdx="5" presStyleCnt="8"/>
      <dgm:spPr/>
    </dgm:pt>
    <dgm:pt modelId="{AB973736-A5A7-4847-88C6-9558027B224F}" type="pres">
      <dgm:prSet presAssocID="{7237665B-1AF3-4045-8A45-C897335FF46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76797BAA-8CE3-45B6-9AEE-5334101CE93C}" type="pres">
      <dgm:prSet presAssocID="{7237665B-1AF3-4045-8A45-C897335FF467}" presName="spaceRect" presStyleCnt="0"/>
      <dgm:spPr/>
    </dgm:pt>
    <dgm:pt modelId="{0D93C174-43FB-4707-92C0-82AEE33340D5}" type="pres">
      <dgm:prSet presAssocID="{7237665B-1AF3-4045-8A45-C897335FF467}" presName="parTx" presStyleLbl="revTx" presStyleIdx="5" presStyleCnt="8">
        <dgm:presLayoutVars>
          <dgm:chMax val="0"/>
          <dgm:chPref val="0"/>
        </dgm:presLayoutVars>
      </dgm:prSet>
      <dgm:spPr/>
    </dgm:pt>
    <dgm:pt modelId="{8A6B4263-F310-471A-88AD-2BD6946801A4}" type="pres">
      <dgm:prSet presAssocID="{165E2CD5-C81B-467C-8B06-0DD2F9D7BF8A}" presName="sibTrans" presStyleCnt="0"/>
      <dgm:spPr/>
    </dgm:pt>
    <dgm:pt modelId="{CA253A58-7957-4347-81C1-3650FCAE5913}" type="pres">
      <dgm:prSet presAssocID="{F4FA3371-171C-46BC-A366-B2830CBD8208}" presName="compNode" presStyleCnt="0"/>
      <dgm:spPr/>
    </dgm:pt>
    <dgm:pt modelId="{690BB4A9-537F-4CC8-B45B-D5A53B47ABF3}" type="pres">
      <dgm:prSet presAssocID="{F4FA3371-171C-46BC-A366-B2830CBD8208}" presName="bgRect" presStyleLbl="bgShp" presStyleIdx="6" presStyleCnt="8"/>
      <dgm:spPr/>
    </dgm:pt>
    <dgm:pt modelId="{DAA345C8-2848-4913-A73A-BAC8D74F5A9D}" type="pres">
      <dgm:prSet presAssocID="{F4FA3371-171C-46BC-A366-B2830CBD820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94AFBED-4BA9-4844-87EC-92BBB90C2DBC}" type="pres">
      <dgm:prSet presAssocID="{F4FA3371-171C-46BC-A366-B2830CBD8208}" presName="spaceRect" presStyleCnt="0"/>
      <dgm:spPr/>
    </dgm:pt>
    <dgm:pt modelId="{AA83664B-5317-405E-AAA6-371AB11DE981}" type="pres">
      <dgm:prSet presAssocID="{F4FA3371-171C-46BC-A366-B2830CBD8208}" presName="parTx" presStyleLbl="revTx" presStyleIdx="6" presStyleCnt="8">
        <dgm:presLayoutVars>
          <dgm:chMax val="0"/>
          <dgm:chPref val="0"/>
        </dgm:presLayoutVars>
      </dgm:prSet>
      <dgm:spPr/>
    </dgm:pt>
    <dgm:pt modelId="{E988BBA5-8509-44FB-8314-57FA8EC0C8A3}" type="pres">
      <dgm:prSet presAssocID="{934541AE-F83C-4C4A-AC9E-B074518C101D}" presName="sibTrans" presStyleCnt="0"/>
      <dgm:spPr/>
    </dgm:pt>
    <dgm:pt modelId="{2C7AFD60-FD2C-4414-A22D-DB5E70FC87C0}" type="pres">
      <dgm:prSet presAssocID="{5C2AB87B-29F8-4BE2-8051-BF21DAA9D2D6}" presName="compNode" presStyleCnt="0"/>
      <dgm:spPr/>
    </dgm:pt>
    <dgm:pt modelId="{2822A8AC-9BA0-48F2-9EBE-829B9B93E0AD}" type="pres">
      <dgm:prSet presAssocID="{5C2AB87B-29F8-4BE2-8051-BF21DAA9D2D6}" presName="bgRect" presStyleLbl="bgShp" presStyleIdx="7" presStyleCnt="8"/>
      <dgm:spPr/>
    </dgm:pt>
    <dgm:pt modelId="{FA42B19A-C530-47EC-ABA2-9C91CFFA4A5B}" type="pres">
      <dgm:prSet presAssocID="{5C2AB87B-29F8-4BE2-8051-BF21DAA9D2D6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t"/>
        </a:ext>
      </dgm:extLst>
    </dgm:pt>
    <dgm:pt modelId="{025D0C2E-5976-4124-AFF3-3A8DE56BDB30}" type="pres">
      <dgm:prSet presAssocID="{5C2AB87B-29F8-4BE2-8051-BF21DAA9D2D6}" presName="spaceRect" presStyleCnt="0"/>
      <dgm:spPr/>
    </dgm:pt>
    <dgm:pt modelId="{BB67AEA0-5D25-400D-AD0A-8FA944D7BF18}" type="pres">
      <dgm:prSet presAssocID="{5C2AB87B-29F8-4BE2-8051-BF21DAA9D2D6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AD7C5412-0CDD-4747-910A-9286C3C23722}" srcId="{B8B35917-8332-4107-A027-748D9C1BA609}" destId="{F4FA3371-171C-46BC-A366-B2830CBD8208}" srcOrd="6" destOrd="0" parTransId="{026293B3-7020-4B43-AB0D-13F762DCDF02}" sibTransId="{934541AE-F83C-4C4A-AC9E-B074518C101D}"/>
    <dgm:cxn modelId="{D0E28118-6B44-408B-96AE-39CA8259D945}" type="presOf" srcId="{B8B35917-8332-4107-A027-748D9C1BA609}" destId="{E2380FFA-FC37-4D52-ACC5-021EEAD337F8}" srcOrd="0" destOrd="0" presId="urn:microsoft.com/office/officeart/2018/2/layout/IconVerticalSolidList"/>
    <dgm:cxn modelId="{386C722C-719F-4958-91C6-F5578E46B1DF}" type="presOf" srcId="{CE2883EE-C37D-4BF9-9A90-DD9369DEBAB2}" destId="{8C098D22-B761-4C9E-81A3-EE871E9F8688}" srcOrd="0" destOrd="0" presId="urn:microsoft.com/office/officeart/2018/2/layout/IconVerticalSolidList"/>
    <dgm:cxn modelId="{8861E02C-A2F1-416B-9333-FCEA736CEC8C}" srcId="{B8B35917-8332-4107-A027-748D9C1BA609}" destId="{DF9B1135-F37F-405D-A1E3-F982555111CC}" srcOrd="3" destOrd="0" parTransId="{CC8B5256-1390-40A0-A5EA-089F135DC015}" sibTransId="{4E2EC884-1C5C-4DB9-A98A-CBDE25E031D1}"/>
    <dgm:cxn modelId="{5F261E2D-0725-429F-B55D-A391882E9C10}" srcId="{B8B35917-8332-4107-A027-748D9C1BA609}" destId="{9D03280F-178A-415C-BD9A-AD2DAB2AD226}" srcOrd="2" destOrd="0" parTransId="{86DD73F5-5A32-44F6-B3C5-44582C4DD15C}" sibTransId="{3E0F75E0-0EF4-42D6-B57B-61DE42D11E45}"/>
    <dgm:cxn modelId="{9238813D-4014-450A-B220-F41C04334FAF}" type="presOf" srcId="{5C2AB87B-29F8-4BE2-8051-BF21DAA9D2D6}" destId="{BB67AEA0-5D25-400D-AD0A-8FA944D7BF18}" srcOrd="0" destOrd="0" presId="urn:microsoft.com/office/officeart/2018/2/layout/IconVerticalSolidList"/>
    <dgm:cxn modelId="{0DD7B36E-A854-4724-A399-1491AEC64393}" type="presOf" srcId="{8E176A20-064F-4437-9A4C-012E137FDE04}" destId="{93DD4BD4-DF9A-43B6-8E06-A91431895748}" srcOrd="0" destOrd="0" presId="urn:microsoft.com/office/officeart/2018/2/layout/IconVerticalSolidList"/>
    <dgm:cxn modelId="{0E7D3F7E-7D8A-472F-A382-300A3565382E}" type="presOf" srcId="{08F47515-D149-48EC-874B-E1C872426B0E}" destId="{085E41E2-1230-483C-8ADE-48BC1B3B27CC}" srcOrd="0" destOrd="0" presId="urn:microsoft.com/office/officeart/2018/2/layout/IconVerticalSolidList"/>
    <dgm:cxn modelId="{BF70FD93-E06A-41EA-9E80-035DE4ECA163}" type="presOf" srcId="{DF9B1135-F37F-405D-A1E3-F982555111CC}" destId="{57CF1536-4BE0-4451-A33D-C39D54C319F4}" srcOrd="0" destOrd="0" presId="urn:microsoft.com/office/officeart/2018/2/layout/IconVerticalSolidList"/>
    <dgm:cxn modelId="{7767D49F-2BCA-41C9-9A75-0533E60F00DF}" srcId="{B8B35917-8332-4107-A027-748D9C1BA609}" destId="{08F47515-D149-48EC-874B-E1C872426B0E}" srcOrd="1" destOrd="0" parTransId="{88393051-2E00-49D9-B68B-7971FA6697F4}" sibTransId="{DBB46AF5-CB8B-48AF-AA86-86AA9B6A42FD}"/>
    <dgm:cxn modelId="{A48CF5A6-D677-45ED-A5D4-2B0E3E1BE040}" type="presOf" srcId="{F4FA3371-171C-46BC-A366-B2830CBD8208}" destId="{AA83664B-5317-405E-AAA6-371AB11DE981}" srcOrd="0" destOrd="0" presId="urn:microsoft.com/office/officeart/2018/2/layout/IconVerticalSolidList"/>
    <dgm:cxn modelId="{367B03B2-1D30-4E49-B13D-4A5DC96BFB8C}" srcId="{B8B35917-8332-4107-A027-748D9C1BA609}" destId="{8E176A20-064F-4437-9A4C-012E137FDE04}" srcOrd="4" destOrd="0" parTransId="{5E1CB287-2C7E-49AC-A1B2-BC6413488C5E}" sibTransId="{8B172A1A-D105-4EE7-B014-6A6D05A7C985}"/>
    <dgm:cxn modelId="{B6A97CCB-2BA8-4CA3-862A-ABD1141B3B99}" type="presOf" srcId="{7237665B-1AF3-4045-8A45-C897335FF467}" destId="{0D93C174-43FB-4707-92C0-82AEE33340D5}" srcOrd="0" destOrd="0" presId="urn:microsoft.com/office/officeart/2018/2/layout/IconVerticalSolidList"/>
    <dgm:cxn modelId="{82B3C9CB-EF17-4319-B8F8-6CB6355026FA}" type="presOf" srcId="{9D03280F-178A-415C-BD9A-AD2DAB2AD226}" destId="{2B5E60DE-9715-4B45-A806-0823BCD7D43A}" srcOrd="0" destOrd="0" presId="urn:microsoft.com/office/officeart/2018/2/layout/IconVerticalSolidList"/>
    <dgm:cxn modelId="{A2EF02D2-EB0D-409A-A740-ABC33E8A2B7F}" srcId="{B8B35917-8332-4107-A027-748D9C1BA609}" destId="{CE2883EE-C37D-4BF9-9A90-DD9369DEBAB2}" srcOrd="0" destOrd="0" parTransId="{C803E625-FB0A-49DF-9CA9-1B68448D9BEF}" sibTransId="{8E3EE7BB-8143-476D-9A08-990515CCD6EB}"/>
    <dgm:cxn modelId="{DDA4E4EF-EE19-4257-AE15-98CCEBA5EB2D}" srcId="{B8B35917-8332-4107-A027-748D9C1BA609}" destId="{7237665B-1AF3-4045-8A45-C897335FF467}" srcOrd="5" destOrd="0" parTransId="{16FA8E92-A453-4DE3-A2F3-C2E4622B7944}" sibTransId="{165E2CD5-C81B-467C-8B06-0DD2F9D7BF8A}"/>
    <dgm:cxn modelId="{BF5E8DF8-BCE4-4EF2-9153-0B9316CC68AD}" srcId="{B8B35917-8332-4107-A027-748D9C1BA609}" destId="{5C2AB87B-29F8-4BE2-8051-BF21DAA9D2D6}" srcOrd="7" destOrd="0" parTransId="{00A92A62-C93B-43F9-AE80-AAB20921A900}" sibTransId="{5167D0F1-12A8-4F81-8A6C-85EA0E69D33F}"/>
    <dgm:cxn modelId="{19226A5C-8511-41F8-8C4D-9425B99FDC71}" type="presParOf" srcId="{E2380FFA-FC37-4D52-ACC5-021EEAD337F8}" destId="{3DD4899A-A32A-4334-AA53-A5D6AEEE7B79}" srcOrd="0" destOrd="0" presId="urn:microsoft.com/office/officeart/2018/2/layout/IconVerticalSolidList"/>
    <dgm:cxn modelId="{4EAF652A-9DF5-45C2-A7DD-202118D25382}" type="presParOf" srcId="{3DD4899A-A32A-4334-AA53-A5D6AEEE7B79}" destId="{1A382121-1493-487D-B6FC-63979CCADA33}" srcOrd="0" destOrd="0" presId="urn:microsoft.com/office/officeart/2018/2/layout/IconVerticalSolidList"/>
    <dgm:cxn modelId="{E9745F8D-10B5-4F48-B5F4-8DD41277C06D}" type="presParOf" srcId="{3DD4899A-A32A-4334-AA53-A5D6AEEE7B79}" destId="{97818E88-3B83-4774-B6E9-82295FD45FAC}" srcOrd="1" destOrd="0" presId="urn:microsoft.com/office/officeart/2018/2/layout/IconVerticalSolidList"/>
    <dgm:cxn modelId="{2B7155AC-4293-443F-BA7A-5C9C4E40A94F}" type="presParOf" srcId="{3DD4899A-A32A-4334-AA53-A5D6AEEE7B79}" destId="{510A6DE6-5967-4ED2-A443-3AAF6797BEB8}" srcOrd="2" destOrd="0" presId="urn:microsoft.com/office/officeart/2018/2/layout/IconVerticalSolidList"/>
    <dgm:cxn modelId="{D54EC9E5-AAA2-43A6-8805-AB67879D4EBD}" type="presParOf" srcId="{3DD4899A-A32A-4334-AA53-A5D6AEEE7B79}" destId="{8C098D22-B761-4C9E-81A3-EE871E9F8688}" srcOrd="3" destOrd="0" presId="urn:microsoft.com/office/officeart/2018/2/layout/IconVerticalSolidList"/>
    <dgm:cxn modelId="{B09EC1D9-FC05-479F-8AD3-7F04103D5348}" type="presParOf" srcId="{E2380FFA-FC37-4D52-ACC5-021EEAD337F8}" destId="{8F87CF38-361A-4623-9B72-60A74A24125E}" srcOrd="1" destOrd="0" presId="urn:microsoft.com/office/officeart/2018/2/layout/IconVerticalSolidList"/>
    <dgm:cxn modelId="{6BCD36F7-A201-4F9A-9E63-034C54F3F1C8}" type="presParOf" srcId="{E2380FFA-FC37-4D52-ACC5-021EEAD337F8}" destId="{D02CFED2-5A4F-460C-93DC-3DBC4FA3B490}" srcOrd="2" destOrd="0" presId="urn:microsoft.com/office/officeart/2018/2/layout/IconVerticalSolidList"/>
    <dgm:cxn modelId="{017B2A3F-B5B4-441B-A195-51ACE0AF97A6}" type="presParOf" srcId="{D02CFED2-5A4F-460C-93DC-3DBC4FA3B490}" destId="{0B8C430E-1A90-44A1-A899-3D3F0A4B6C47}" srcOrd="0" destOrd="0" presId="urn:microsoft.com/office/officeart/2018/2/layout/IconVerticalSolidList"/>
    <dgm:cxn modelId="{1F6A0A00-25D1-465A-91AF-BC3778CB4BC2}" type="presParOf" srcId="{D02CFED2-5A4F-460C-93DC-3DBC4FA3B490}" destId="{5C5789E3-5730-4A34-8346-F33218E69758}" srcOrd="1" destOrd="0" presId="urn:microsoft.com/office/officeart/2018/2/layout/IconVerticalSolidList"/>
    <dgm:cxn modelId="{A5792959-EE02-45B4-9210-B0B8B6D98196}" type="presParOf" srcId="{D02CFED2-5A4F-460C-93DC-3DBC4FA3B490}" destId="{B5B76EA4-7E52-42D1-BF36-7D80C5AC8AC0}" srcOrd="2" destOrd="0" presId="urn:microsoft.com/office/officeart/2018/2/layout/IconVerticalSolidList"/>
    <dgm:cxn modelId="{2D978D7B-54AF-46CD-9AA0-E26F3A7F7371}" type="presParOf" srcId="{D02CFED2-5A4F-460C-93DC-3DBC4FA3B490}" destId="{085E41E2-1230-483C-8ADE-48BC1B3B27CC}" srcOrd="3" destOrd="0" presId="urn:microsoft.com/office/officeart/2018/2/layout/IconVerticalSolidList"/>
    <dgm:cxn modelId="{0B29C1D1-C2AD-4ACB-A39F-5625736A05B2}" type="presParOf" srcId="{E2380FFA-FC37-4D52-ACC5-021EEAD337F8}" destId="{3128097D-5291-4E21-A41D-D9BCF6296160}" srcOrd="3" destOrd="0" presId="urn:microsoft.com/office/officeart/2018/2/layout/IconVerticalSolidList"/>
    <dgm:cxn modelId="{4ED40068-D343-44BE-BEEF-FEFDA3A08CDD}" type="presParOf" srcId="{E2380FFA-FC37-4D52-ACC5-021EEAD337F8}" destId="{E766CE8B-72BD-44FE-BBFB-EA1A4C6DB1F3}" srcOrd="4" destOrd="0" presId="urn:microsoft.com/office/officeart/2018/2/layout/IconVerticalSolidList"/>
    <dgm:cxn modelId="{531C83BB-870B-4485-8E58-23BA657A8FD7}" type="presParOf" srcId="{E766CE8B-72BD-44FE-BBFB-EA1A4C6DB1F3}" destId="{A5F05391-2156-46AA-B3C0-1097F9DC7D64}" srcOrd="0" destOrd="0" presId="urn:microsoft.com/office/officeart/2018/2/layout/IconVerticalSolidList"/>
    <dgm:cxn modelId="{04F35D38-4A05-47B5-B036-90A298BB19C1}" type="presParOf" srcId="{E766CE8B-72BD-44FE-BBFB-EA1A4C6DB1F3}" destId="{F42A3413-2A79-4135-97B6-F51616FFC116}" srcOrd="1" destOrd="0" presId="urn:microsoft.com/office/officeart/2018/2/layout/IconVerticalSolidList"/>
    <dgm:cxn modelId="{B33920C4-CD7F-46C8-B093-9F90597469FB}" type="presParOf" srcId="{E766CE8B-72BD-44FE-BBFB-EA1A4C6DB1F3}" destId="{569811A4-516C-4EEF-9D79-B26C2A521AFB}" srcOrd="2" destOrd="0" presId="urn:microsoft.com/office/officeart/2018/2/layout/IconVerticalSolidList"/>
    <dgm:cxn modelId="{97364A5C-B3EA-4D75-B533-3A6DABE26964}" type="presParOf" srcId="{E766CE8B-72BD-44FE-BBFB-EA1A4C6DB1F3}" destId="{2B5E60DE-9715-4B45-A806-0823BCD7D43A}" srcOrd="3" destOrd="0" presId="urn:microsoft.com/office/officeart/2018/2/layout/IconVerticalSolidList"/>
    <dgm:cxn modelId="{6FA06FBD-D341-4E06-AD54-D8892DD3351D}" type="presParOf" srcId="{E2380FFA-FC37-4D52-ACC5-021EEAD337F8}" destId="{7135E6C5-1C08-4270-919C-71CF76B0BF7C}" srcOrd="5" destOrd="0" presId="urn:microsoft.com/office/officeart/2018/2/layout/IconVerticalSolidList"/>
    <dgm:cxn modelId="{FA18BC67-7152-4858-AA20-C3C49C52E45B}" type="presParOf" srcId="{E2380FFA-FC37-4D52-ACC5-021EEAD337F8}" destId="{641B792B-1301-47B0-876A-8526FA78D31B}" srcOrd="6" destOrd="0" presId="urn:microsoft.com/office/officeart/2018/2/layout/IconVerticalSolidList"/>
    <dgm:cxn modelId="{EA83EB04-D6A4-4AFE-91A0-910C899D5E55}" type="presParOf" srcId="{641B792B-1301-47B0-876A-8526FA78D31B}" destId="{C9A4FEFF-8271-444E-893D-A48A03ADA222}" srcOrd="0" destOrd="0" presId="urn:microsoft.com/office/officeart/2018/2/layout/IconVerticalSolidList"/>
    <dgm:cxn modelId="{AA9017C9-511B-4D5D-BA13-AA60C584417D}" type="presParOf" srcId="{641B792B-1301-47B0-876A-8526FA78D31B}" destId="{9DB386D1-578C-47BD-A696-329EE5642FD9}" srcOrd="1" destOrd="0" presId="urn:microsoft.com/office/officeart/2018/2/layout/IconVerticalSolidList"/>
    <dgm:cxn modelId="{62F442B7-D9C1-4E15-90AB-2CAFF100FC64}" type="presParOf" srcId="{641B792B-1301-47B0-876A-8526FA78D31B}" destId="{42EE95AB-3540-452E-8C0B-96B793924542}" srcOrd="2" destOrd="0" presId="urn:microsoft.com/office/officeart/2018/2/layout/IconVerticalSolidList"/>
    <dgm:cxn modelId="{66D8544B-4AE6-4B49-80AB-D96786245D15}" type="presParOf" srcId="{641B792B-1301-47B0-876A-8526FA78D31B}" destId="{57CF1536-4BE0-4451-A33D-C39D54C319F4}" srcOrd="3" destOrd="0" presId="urn:microsoft.com/office/officeart/2018/2/layout/IconVerticalSolidList"/>
    <dgm:cxn modelId="{F7DFDF48-41C7-4E1D-8FFC-799C16E675AB}" type="presParOf" srcId="{E2380FFA-FC37-4D52-ACC5-021EEAD337F8}" destId="{E059ECEC-DA9E-4AFD-9D6B-E7C74AFF935D}" srcOrd="7" destOrd="0" presId="urn:microsoft.com/office/officeart/2018/2/layout/IconVerticalSolidList"/>
    <dgm:cxn modelId="{C99CDC38-50C4-47A3-8C44-C1FE53BA1DA3}" type="presParOf" srcId="{E2380FFA-FC37-4D52-ACC5-021EEAD337F8}" destId="{45173D7F-86BF-45C5-BDB3-021C127A67A5}" srcOrd="8" destOrd="0" presId="urn:microsoft.com/office/officeart/2018/2/layout/IconVerticalSolidList"/>
    <dgm:cxn modelId="{72CE2572-DE6B-440F-A2B9-E6E17C756163}" type="presParOf" srcId="{45173D7F-86BF-45C5-BDB3-021C127A67A5}" destId="{559287E3-18F3-408C-A711-D44A926CF2EA}" srcOrd="0" destOrd="0" presId="urn:microsoft.com/office/officeart/2018/2/layout/IconVerticalSolidList"/>
    <dgm:cxn modelId="{4DF41E2F-C48A-49CE-AB4E-A7A8E16FF274}" type="presParOf" srcId="{45173D7F-86BF-45C5-BDB3-021C127A67A5}" destId="{5023E253-7366-4A6C-A101-32EE81C59444}" srcOrd="1" destOrd="0" presId="urn:microsoft.com/office/officeart/2018/2/layout/IconVerticalSolidList"/>
    <dgm:cxn modelId="{8D6E24BC-DB17-4E77-A10D-A96C5D4C54DD}" type="presParOf" srcId="{45173D7F-86BF-45C5-BDB3-021C127A67A5}" destId="{14D74829-87C7-4090-A8BD-9DC5C295C35E}" srcOrd="2" destOrd="0" presId="urn:microsoft.com/office/officeart/2018/2/layout/IconVerticalSolidList"/>
    <dgm:cxn modelId="{C2750E18-AB6C-4A89-B2FB-606B2D58C4A6}" type="presParOf" srcId="{45173D7F-86BF-45C5-BDB3-021C127A67A5}" destId="{93DD4BD4-DF9A-43B6-8E06-A91431895748}" srcOrd="3" destOrd="0" presId="urn:microsoft.com/office/officeart/2018/2/layout/IconVerticalSolidList"/>
    <dgm:cxn modelId="{408FDEFF-EBF3-4FA5-A218-9A78B52EF2E6}" type="presParOf" srcId="{E2380FFA-FC37-4D52-ACC5-021EEAD337F8}" destId="{CFA90925-537F-403D-960A-37D270678A69}" srcOrd="9" destOrd="0" presId="urn:microsoft.com/office/officeart/2018/2/layout/IconVerticalSolidList"/>
    <dgm:cxn modelId="{5EF945D1-5C82-4AC7-B041-04C600E5EC73}" type="presParOf" srcId="{E2380FFA-FC37-4D52-ACC5-021EEAD337F8}" destId="{B3F502DA-F4F6-4DCA-811F-CC2DF80B45BA}" srcOrd="10" destOrd="0" presId="urn:microsoft.com/office/officeart/2018/2/layout/IconVerticalSolidList"/>
    <dgm:cxn modelId="{D04A5B42-FBE2-4A95-923C-1709551CB80F}" type="presParOf" srcId="{B3F502DA-F4F6-4DCA-811F-CC2DF80B45BA}" destId="{001857A0-B40B-459C-B530-122F21D38107}" srcOrd="0" destOrd="0" presId="urn:microsoft.com/office/officeart/2018/2/layout/IconVerticalSolidList"/>
    <dgm:cxn modelId="{E7445188-BE6D-4083-A7E7-5F21BB15F44D}" type="presParOf" srcId="{B3F502DA-F4F6-4DCA-811F-CC2DF80B45BA}" destId="{AB973736-A5A7-4847-88C6-9558027B224F}" srcOrd="1" destOrd="0" presId="urn:microsoft.com/office/officeart/2018/2/layout/IconVerticalSolidList"/>
    <dgm:cxn modelId="{00C84515-2063-48E4-8343-EC3775585F36}" type="presParOf" srcId="{B3F502DA-F4F6-4DCA-811F-CC2DF80B45BA}" destId="{76797BAA-8CE3-45B6-9AEE-5334101CE93C}" srcOrd="2" destOrd="0" presId="urn:microsoft.com/office/officeart/2018/2/layout/IconVerticalSolidList"/>
    <dgm:cxn modelId="{4B4A580F-E409-49A5-A1B8-52FE40EFAC17}" type="presParOf" srcId="{B3F502DA-F4F6-4DCA-811F-CC2DF80B45BA}" destId="{0D93C174-43FB-4707-92C0-82AEE33340D5}" srcOrd="3" destOrd="0" presId="urn:microsoft.com/office/officeart/2018/2/layout/IconVerticalSolidList"/>
    <dgm:cxn modelId="{8D978AC9-1DEE-4615-841B-064EC6B35F86}" type="presParOf" srcId="{E2380FFA-FC37-4D52-ACC5-021EEAD337F8}" destId="{8A6B4263-F310-471A-88AD-2BD6946801A4}" srcOrd="11" destOrd="0" presId="urn:microsoft.com/office/officeart/2018/2/layout/IconVerticalSolidList"/>
    <dgm:cxn modelId="{B00A8570-E830-4EFF-9E9E-F185B4247DD3}" type="presParOf" srcId="{E2380FFA-FC37-4D52-ACC5-021EEAD337F8}" destId="{CA253A58-7957-4347-81C1-3650FCAE5913}" srcOrd="12" destOrd="0" presId="urn:microsoft.com/office/officeart/2018/2/layout/IconVerticalSolidList"/>
    <dgm:cxn modelId="{23ED86AA-94E5-4E98-AD63-2E92E5FEC7D4}" type="presParOf" srcId="{CA253A58-7957-4347-81C1-3650FCAE5913}" destId="{690BB4A9-537F-4CC8-B45B-D5A53B47ABF3}" srcOrd="0" destOrd="0" presId="urn:microsoft.com/office/officeart/2018/2/layout/IconVerticalSolidList"/>
    <dgm:cxn modelId="{20D50A3E-3E94-4D75-BC29-272850241352}" type="presParOf" srcId="{CA253A58-7957-4347-81C1-3650FCAE5913}" destId="{DAA345C8-2848-4913-A73A-BAC8D74F5A9D}" srcOrd="1" destOrd="0" presId="urn:microsoft.com/office/officeart/2018/2/layout/IconVerticalSolidList"/>
    <dgm:cxn modelId="{B1BA8EDF-DE99-45FA-ACA7-AC538D0FB8F8}" type="presParOf" srcId="{CA253A58-7957-4347-81C1-3650FCAE5913}" destId="{E94AFBED-4BA9-4844-87EC-92BBB90C2DBC}" srcOrd="2" destOrd="0" presId="urn:microsoft.com/office/officeart/2018/2/layout/IconVerticalSolidList"/>
    <dgm:cxn modelId="{BF48B0EB-813F-49E7-B8EA-04334818D83A}" type="presParOf" srcId="{CA253A58-7957-4347-81C1-3650FCAE5913}" destId="{AA83664B-5317-405E-AAA6-371AB11DE981}" srcOrd="3" destOrd="0" presId="urn:microsoft.com/office/officeart/2018/2/layout/IconVerticalSolidList"/>
    <dgm:cxn modelId="{3EB5B7EA-E63F-4514-B931-30A3DF6EC13F}" type="presParOf" srcId="{E2380FFA-FC37-4D52-ACC5-021EEAD337F8}" destId="{E988BBA5-8509-44FB-8314-57FA8EC0C8A3}" srcOrd="13" destOrd="0" presId="urn:microsoft.com/office/officeart/2018/2/layout/IconVerticalSolidList"/>
    <dgm:cxn modelId="{A10044B0-8287-4F04-872E-9B194C613090}" type="presParOf" srcId="{E2380FFA-FC37-4D52-ACC5-021EEAD337F8}" destId="{2C7AFD60-FD2C-4414-A22D-DB5E70FC87C0}" srcOrd="14" destOrd="0" presId="urn:microsoft.com/office/officeart/2018/2/layout/IconVerticalSolidList"/>
    <dgm:cxn modelId="{3AA841F7-9A3A-4991-8122-C9B84347C20B}" type="presParOf" srcId="{2C7AFD60-FD2C-4414-A22D-DB5E70FC87C0}" destId="{2822A8AC-9BA0-48F2-9EBE-829B9B93E0AD}" srcOrd="0" destOrd="0" presId="urn:microsoft.com/office/officeart/2018/2/layout/IconVerticalSolidList"/>
    <dgm:cxn modelId="{D1280BD9-1229-40E0-889C-5B6A5A6EB590}" type="presParOf" srcId="{2C7AFD60-FD2C-4414-A22D-DB5E70FC87C0}" destId="{FA42B19A-C530-47EC-ABA2-9C91CFFA4A5B}" srcOrd="1" destOrd="0" presId="urn:microsoft.com/office/officeart/2018/2/layout/IconVerticalSolidList"/>
    <dgm:cxn modelId="{05BB5E2B-93FD-4D11-802F-7F4DA1B5689A}" type="presParOf" srcId="{2C7AFD60-FD2C-4414-A22D-DB5E70FC87C0}" destId="{025D0C2E-5976-4124-AFF3-3A8DE56BDB30}" srcOrd="2" destOrd="0" presId="urn:microsoft.com/office/officeart/2018/2/layout/IconVerticalSolidList"/>
    <dgm:cxn modelId="{A499212B-0A5D-4C8E-89BD-A35F161C1020}" type="presParOf" srcId="{2C7AFD60-FD2C-4414-A22D-DB5E70FC87C0}" destId="{BB67AEA0-5D25-400D-AD0A-8FA944D7BF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82121-1493-487D-B6FC-63979CCADA33}">
      <dsp:nvSpPr>
        <dsp:cNvPr id="0" name=""/>
        <dsp:cNvSpPr/>
      </dsp:nvSpPr>
      <dsp:spPr>
        <a:xfrm>
          <a:off x="0" y="3003"/>
          <a:ext cx="6656769" cy="4744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18E88-3B83-4774-B6E9-82295FD45FAC}">
      <dsp:nvSpPr>
        <dsp:cNvPr id="0" name=""/>
        <dsp:cNvSpPr/>
      </dsp:nvSpPr>
      <dsp:spPr>
        <a:xfrm>
          <a:off x="143527" y="109758"/>
          <a:ext cx="261213" cy="2609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98D22-B761-4C9E-81A3-EE871E9F8688}">
      <dsp:nvSpPr>
        <dsp:cNvPr id="0" name=""/>
        <dsp:cNvSpPr/>
      </dsp:nvSpPr>
      <dsp:spPr>
        <a:xfrm>
          <a:off x="548267" y="3003"/>
          <a:ext cx="6091895" cy="504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53" tIns="53353" rIns="53353" bIns="533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 dirty="0">
              <a:solidFill>
                <a:schemeClr val="tx1"/>
              </a:solidFill>
            </a:rPr>
            <a:t>Back em .NetCore e Front em ReactJS.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48267" y="3003"/>
        <a:ext cx="6091895" cy="504123"/>
      </dsp:txXfrm>
    </dsp:sp>
    <dsp:sp modelId="{0B8C430E-1A90-44A1-A899-3D3F0A4B6C47}">
      <dsp:nvSpPr>
        <dsp:cNvPr id="0" name=""/>
        <dsp:cNvSpPr/>
      </dsp:nvSpPr>
      <dsp:spPr>
        <a:xfrm>
          <a:off x="0" y="633158"/>
          <a:ext cx="6656769" cy="474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789E3-5730-4A34-8346-F33218E69758}">
      <dsp:nvSpPr>
        <dsp:cNvPr id="0" name=""/>
        <dsp:cNvSpPr/>
      </dsp:nvSpPr>
      <dsp:spPr>
        <a:xfrm>
          <a:off x="143527" y="739913"/>
          <a:ext cx="261213" cy="2609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E41E2-1230-483C-8ADE-48BC1B3B27CC}">
      <dsp:nvSpPr>
        <dsp:cNvPr id="0" name=""/>
        <dsp:cNvSpPr/>
      </dsp:nvSpPr>
      <dsp:spPr>
        <a:xfrm>
          <a:off x="548267" y="633158"/>
          <a:ext cx="6091895" cy="504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53" tIns="53353" rIns="53353" bIns="533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 dirty="0">
              <a:solidFill>
                <a:schemeClr val="tx1"/>
              </a:solidFill>
            </a:rPr>
            <a:t>Microserviço de Usuário: Responsável pelos dados do professor e autenticação com JWT.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48267" y="633158"/>
        <a:ext cx="6091895" cy="504123"/>
      </dsp:txXfrm>
    </dsp:sp>
    <dsp:sp modelId="{A5F05391-2156-46AA-B3C0-1097F9DC7D64}">
      <dsp:nvSpPr>
        <dsp:cNvPr id="0" name=""/>
        <dsp:cNvSpPr/>
      </dsp:nvSpPr>
      <dsp:spPr>
        <a:xfrm>
          <a:off x="0" y="1263313"/>
          <a:ext cx="6656769" cy="4744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A3413-2A79-4135-97B6-F51616FFC116}">
      <dsp:nvSpPr>
        <dsp:cNvPr id="0" name=""/>
        <dsp:cNvSpPr/>
      </dsp:nvSpPr>
      <dsp:spPr>
        <a:xfrm>
          <a:off x="143527" y="1370068"/>
          <a:ext cx="261213" cy="2609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E60DE-9715-4B45-A806-0823BCD7D43A}">
      <dsp:nvSpPr>
        <dsp:cNvPr id="0" name=""/>
        <dsp:cNvSpPr/>
      </dsp:nvSpPr>
      <dsp:spPr>
        <a:xfrm>
          <a:off x="548267" y="1263313"/>
          <a:ext cx="6091895" cy="504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53" tIns="53353" rIns="53353" bIns="533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 dirty="0">
              <a:solidFill>
                <a:schemeClr val="tx1"/>
              </a:solidFill>
            </a:rPr>
            <a:t>Microserviço de Cursos: Responsável pelas informações dos cursos lecionados.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48267" y="1263313"/>
        <a:ext cx="6091895" cy="504123"/>
      </dsp:txXfrm>
    </dsp:sp>
    <dsp:sp modelId="{C9A4FEFF-8271-444E-893D-A48A03ADA222}">
      <dsp:nvSpPr>
        <dsp:cNvPr id="0" name=""/>
        <dsp:cNvSpPr/>
      </dsp:nvSpPr>
      <dsp:spPr>
        <a:xfrm>
          <a:off x="0" y="1893468"/>
          <a:ext cx="6656769" cy="4744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386D1-578C-47BD-A696-329EE5642FD9}">
      <dsp:nvSpPr>
        <dsp:cNvPr id="0" name=""/>
        <dsp:cNvSpPr/>
      </dsp:nvSpPr>
      <dsp:spPr>
        <a:xfrm>
          <a:off x="143527" y="2000223"/>
          <a:ext cx="261213" cy="2609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F1536-4BE0-4451-A33D-C39D54C319F4}">
      <dsp:nvSpPr>
        <dsp:cNvPr id="0" name=""/>
        <dsp:cNvSpPr/>
      </dsp:nvSpPr>
      <dsp:spPr>
        <a:xfrm>
          <a:off x="548267" y="1893468"/>
          <a:ext cx="6091895" cy="504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53" tIns="53353" rIns="53353" bIns="533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 dirty="0">
              <a:solidFill>
                <a:schemeClr val="tx1"/>
              </a:solidFill>
            </a:rPr>
            <a:t>Index de cada microserviço exibe a documentação API pelo Swagger.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48267" y="1893468"/>
        <a:ext cx="6091895" cy="504123"/>
      </dsp:txXfrm>
    </dsp:sp>
    <dsp:sp modelId="{559287E3-18F3-408C-A711-D44A926CF2EA}">
      <dsp:nvSpPr>
        <dsp:cNvPr id="0" name=""/>
        <dsp:cNvSpPr/>
      </dsp:nvSpPr>
      <dsp:spPr>
        <a:xfrm>
          <a:off x="0" y="2523622"/>
          <a:ext cx="6656769" cy="4744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3E253-7366-4A6C-A101-32EE81C59444}">
      <dsp:nvSpPr>
        <dsp:cNvPr id="0" name=""/>
        <dsp:cNvSpPr/>
      </dsp:nvSpPr>
      <dsp:spPr>
        <a:xfrm>
          <a:off x="143527" y="2630378"/>
          <a:ext cx="261213" cy="2609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D4BD4-DF9A-43B6-8E06-A91431895748}">
      <dsp:nvSpPr>
        <dsp:cNvPr id="0" name=""/>
        <dsp:cNvSpPr/>
      </dsp:nvSpPr>
      <dsp:spPr>
        <a:xfrm>
          <a:off x="548267" y="2523622"/>
          <a:ext cx="6091895" cy="504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53" tIns="53353" rIns="53353" bIns="533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 dirty="0">
              <a:solidFill>
                <a:schemeClr val="tx1"/>
              </a:solidFill>
            </a:rPr>
            <a:t>Serviço de Email: Responsável por enviar e-mail.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48267" y="2523622"/>
        <a:ext cx="6091895" cy="504123"/>
      </dsp:txXfrm>
    </dsp:sp>
    <dsp:sp modelId="{001857A0-B40B-459C-B530-122F21D38107}">
      <dsp:nvSpPr>
        <dsp:cNvPr id="0" name=""/>
        <dsp:cNvSpPr/>
      </dsp:nvSpPr>
      <dsp:spPr>
        <a:xfrm>
          <a:off x="0" y="3153777"/>
          <a:ext cx="6656769" cy="4744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73736-A5A7-4847-88C6-9558027B224F}">
      <dsp:nvSpPr>
        <dsp:cNvPr id="0" name=""/>
        <dsp:cNvSpPr/>
      </dsp:nvSpPr>
      <dsp:spPr>
        <a:xfrm>
          <a:off x="143527" y="3260533"/>
          <a:ext cx="261213" cy="26095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3C174-43FB-4707-92C0-82AEE33340D5}">
      <dsp:nvSpPr>
        <dsp:cNvPr id="0" name=""/>
        <dsp:cNvSpPr/>
      </dsp:nvSpPr>
      <dsp:spPr>
        <a:xfrm>
          <a:off x="548267" y="3153777"/>
          <a:ext cx="6091895" cy="504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53" tIns="53353" rIns="53353" bIns="533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 dirty="0">
              <a:solidFill>
                <a:schemeClr val="tx1"/>
              </a:solidFill>
            </a:rPr>
            <a:t>Utilizado RabbitMQ para mensagens. 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48267" y="3153777"/>
        <a:ext cx="6091895" cy="504123"/>
      </dsp:txXfrm>
    </dsp:sp>
    <dsp:sp modelId="{690BB4A9-537F-4CC8-B45B-D5A53B47ABF3}">
      <dsp:nvSpPr>
        <dsp:cNvPr id="0" name=""/>
        <dsp:cNvSpPr/>
      </dsp:nvSpPr>
      <dsp:spPr>
        <a:xfrm>
          <a:off x="0" y="3783932"/>
          <a:ext cx="6656769" cy="474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345C8-2848-4913-A73A-BAC8D74F5A9D}">
      <dsp:nvSpPr>
        <dsp:cNvPr id="0" name=""/>
        <dsp:cNvSpPr/>
      </dsp:nvSpPr>
      <dsp:spPr>
        <a:xfrm>
          <a:off x="143527" y="3890688"/>
          <a:ext cx="261213" cy="26095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3664B-5317-405E-AAA6-371AB11DE981}">
      <dsp:nvSpPr>
        <dsp:cNvPr id="0" name=""/>
        <dsp:cNvSpPr/>
      </dsp:nvSpPr>
      <dsp:spPr>
        <a:xfrm>
          <a:off x="548267" y="3783932"/>
          <a:ext cx="6091895" cy="504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53" tIns="53353" rIns="53353" bIns="533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 dirty="0">
              <a:solidFill>
                <a:schemeClr val="tx1"/>
              </a:solidFill>
            </a:rPr>
            <a:t>Utilizado conceito "mobile first" onde as telas são responsivas se adaptando a computadores, tablets e smartphone.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48267" y="3783932"/>
        <a:ext cx="6091895" cy="504123"/>
      </dsp:txXfrm>
    </dsp:sp>
    <dsp:sp modelId="{2822A8AC-9BA0-48F2-9EBE-829B9B93E0AD}">
      <dsp:nvSpPr>
        <dsp:cNvPr id="0" name=""/>
        <dsp:cNvSpPr/>
      </dsp:nvSpPr>
      <dsp:spPr>
        <a:xfrm>
          <a:off x="0" y="4414087"/>
          <a:ext cx="6656769" cy="4744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2B19A-C530-47EC-ABA2-9C91CFFA4A5B}">
      <dsp:nvSpPr>
        <dsp:cNvPr id="0" name=""/>
        <dsp:cNvSpPr/>
      </dsp:nvSpPr>
      <dsp:spPr>
        <a:xfrm>
          <a:off x="143527" y="4520843"/>
          <a:ext cx="261213" cy="26095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7AEA0-5D25-400D-AD0A-8FA944D7BF18}">
      <dsp:nvSpPr>
        <dsp:cNvPr id="0" name=""/>
        <dsp:cNvSpPr/>
      </dsp:nvSpPr>
      <dsp:spPr>
        <a:xfrm>
          <a:off x="548267" y="4414087"/>
          <a:ext cx="6091895" cy="504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53" tIns="53353" rIns="53353" bIns="533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 dirty="0">
              <a:solidFill>
                <a:schemeClr val="tx1"/>
              </a:solidFill>
            </a:rPr>
            <a:t>Estilização customizada (sem uso de bootstrap ou material design).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48267" y="4414087"/>
        <a:ext cx="6091895" cy="504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CA4-CCA5-479F-A9A3-FFB785F0C59B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9E00-6A3E-4232-BAAB-D12E960FE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8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CA4-CCA5-479F-A9A3-FFB785F0C59B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9E00-6A3E-4232-BAAB-D12E960FE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39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CA4-CCA5-479F-A9A3-FFB785F0C59B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9E00-6A3E-4232-BAAB-D12E960FE2E9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5016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CA4-CCA5-479F-A9A3-FFB785F0C59B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9E00-6A3E-4232-BAAB-D12E960FE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CA4-CCA5-479F-A9A3-FFB785F0C59B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9E00-6A3E-4232-BAAB-D12E960FE2E9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748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CA4-CCA5-479F-A9A3-FFB785F0C59B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9E00-6A3E-4232-BAAB-D12E960FE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973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CA4-CCA5-479F-A9A3-FFB785F0C59B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9E00-6A3E-4232-BAAB-D12E960FE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61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CA4-CCA5-479F-A9A3-FFB785F0C59B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9E00-6A3E-4232-BAAB-D12E960FE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51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CA4-CCA5-479F-A9A3-FFB785F0C59B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9E00-6A3E-4232-BAAB-D12E960FE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39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CA4-CCA5-479F-A9A3-FFB785F0C59B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9E00-6A3E-4232-BAAB-D12E960FE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66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CA4-CCA5-479F-A9A3-FFB785F0C59B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9E00-6A3E-4232-BAAB-D12E960FE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30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CA4-CCA5-479F-A9A3-FFB785F0C59B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9E00-6A3E-4232-BAAB-D12E960FE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17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CA4-CCA5-479F-A9A3-FFB785F0C59B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9E00-6A3E-4232-BAAB-D12E960FE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67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CA4-CCA5-479F-A9A3-FFB785F0C59B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9E00-6A3E-4232-BAAB-D12E960FE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90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CA4-CCA5-479F-A9A3-FFB785F0C59B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9E00-6A3E-4232-BAAB-D12E960FE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27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CA4-CCA5-479F-A9A3-FFB785F0C59B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9E00-6A3E-4232-BAAB-D12E960FE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19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36CA4-CCA5-479F-A9A3-FFB785F0C59B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4A9E00-6A3E-4232-BAAB-D12E960FE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172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D2A4F6-5B81-4352-894A-321A6A0E6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7958" y="3614605"/>
            <a:ext cx="4604157" cy="1096899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Precisou de aula particular? </a:t>
            </a:r>
            <a:br>
              <a:rPr lang="pt-BR" sz="2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</a:br>
            <a:r>
              <a:rPr lang="pt-BR" sz="2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Encontre quem te ensine! </a:t>
            </a:r>
            <a:endParaRPr lang="pt-BR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E94292E-9EC9-43E3-A2C7-1FDAC0E34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266" y="2293884"/>
            <a:ext cx="4133850" cy="1209675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889E977-B452-4EB8-AD3D-0343F0995DB4}"/>
              </a:ext>
            </a:extLst>
          </p:cNvPr>
          <p:cNvSpPr txBox="1">
            <a:spLocks/>
          </p:cNvSpPr>
          <p:nvPr/>
        </p:nvSpPr>
        <p:spPr>
          <a:xfrm>
            <a:off x="151002" y="5637751"/>
            <a:ext cx="451884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Projeto de Microserviço e Mensageria</a:t>
            </a:r>
          </a:p>
          <a:p>
            <a:pPr algn="l"/>
            <a:r>
              <a:rPr lang="pt-B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Prof.: Gustavo Miranda</a:t>
            </a:r>
          </a:p>
          <a:p>
            <a:pPr algn="l"/>
            <a:r>
              <a:rPr lang="pt-B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Aluno: Tiago Ribeiro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F0D32FE-92F3-445A-807A-CC4DEB382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266" y="2293884"/>
            <a:ext cx="3461236" cy="20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3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FD2A0-2685-44CB-95C7-ECC839B4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 que é Proffy?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31C6353-2BF2-44BC-9D8A-446E195AA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2340240"/>
            <a:ext cx="3856774" cy="22664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2D39-3175-4FE1-AC11-3383C1B9F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423366"/>
            <a:ext cx="4512988" cy="3815027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Trebuchet MS (Body)"/>
              </a:rPr>
              <a:t>Proffy é uma plataforma que encurta a distância entre professores que realizam aula particular e alunos.</a:t>
            </a:r>
          </a:p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Trebuchet MS (Body)"/>
              </a:rPr>
              <a:t>O professor cria uma conta com seu nome e contato, informa o que ensina (Ex.: Inglês, Química, Violão ou outros) e quais horários está disponível. </a:t>
            </a:r>
          </a:p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Trebuchet MS (Body)"/>
              </a:rPr>
              <a:t>O aluno acessa a plataforma, busca pela matéria, dia e horário desejado e pronto! O aluno escolhe um professor da lista, entra em contato e combina a aula.</a:t>
            </a:r>
          </a:p>
          <a:p>
            <a:endParaRPr lang="pt-BR" dirty="0">
              <a:solidFill>
                <a:schemeClr val="tx1"/>
              </a:solidFill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207966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2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15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" name="Rectangle 21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C2AAAA76-CF01-4445-8A0A-D44E45844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676532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7" name="Graphic 36">
            <a:extLst>
              <a:ext uri="{FF2B5EF4-FFF2-40B4-BE49-F238E27FC236}">
                <a16:creationId xmlns:a16="http://schemas.microsoft.com/office/drawing/2014/main" id="{90A241B0-D2AD-4326-9F74-6FEECF037A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135" y="2340240"/>
            <a:ext cx="3856774" cy="226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1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595B-B46D-401C-9323-6205605B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748"/>
          </a:xfrm>
        </p:spPr>
        <p:txBody>
          <a:bodyPr/>
          <a:lstStyle/>
          <a:p>
            <a:r>
              <a:rPr lang="pt-BR" dirty="0"/>
              <a:t>Casos de Uso</a:t>
            </a:r>
          </a:p>
        </p:txBody>
      </p:sp>
      <p:pic>
        <p:nvPicPr>
          <p:cNvPr id="8" name="Picture 2" descr="Domain">
            <a:extLst>
              <a:ext uri="{FF2B5EF4-FFF2-40B4-BE49-F238E27FC236}">
                <a16:creationId xmlns:a16="http://schemas.microsoft.com/office/drawing/2014/main" id="{85ADA6E0-BC01-4EF7-B7BF-DE1FD562A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022" y="192185"/>
            <a:ext cx="6401700" cy="64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98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595B-B46D-401C-9323-6205605B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85" y="215318"/>
            <a:ext cx="8596668" cy="648748"/>
          </a:xfrm>
        </p:spPr>
        <p:txBody>
          <a:bodyPr/>
          <a:lstStyle/>
          <a:p>
            <a:r>
              <a:rPr lang="pt-BR" dirty="0"/>
              <a:t>Domínio</a:t>
            </a:r>
          </a:p>
        </p:txBody>
      </p:sp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FF8ECE7-7663-4794-BF4A-5023F8DAB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1190625"/>
            <a:ext cx="108108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6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Texto preto sobre fundo branco&#10;&#10;Descrição gerada automaticamente">
            <a:extLst>
              <a:ext uri="{FF2B5EF4-FFF2-40B4-BE49-F238E27FC236}">
                <a16:creationId xmlns:a16="http://schemas.microsoft.com/office/drawing/2014/main" id="{96F3374C-3185-4D09-99E7-BD4BB0C39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3" y="0"/>
            <a:ext cx="10246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1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595B-B46D-401C-9323-6205605B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8D697-8D37-452D-A754-7CCA4601B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112" y="1345501"/>
            <a:ext cx="8751892" cy="26476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https://www.figma.com/file/ZRvbZ16cOsFlcir702PbS4/Proffy-Web?node-id=308122%3A1 </a:t>
            </a:r>
          </a:p>
        </p:txBody>
      </p:sp>
      <p:pic>
        <p:nvPicPr>
          <p:cNvPr id="4" name="Picture 2" descr="Database">
            <a:extLst>
              <a:ext uri="{FF2B5EF4-FFF2-40B4-BE49-F238E27FC236}">
                <a16:creationId xmlns:a16="http://schemas.microsoft.com/office/drawing/2014/main" id="{6F97310C-3837-4433-9AFB-A8C8B1D48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09" y="1814706"/>
            <a:ext cx="8197889" cy="377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16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1C6353-2BF2-44BC-9D8A-446E195AA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845" y="643466"/>
            <a:ext cx="9480310" cy="5571067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DD873B08-F4DB-4A00-B47B-0B64A22BB2AD}"/>
              </a:ext>
            </a:extLst>
          </p:cNvPr>
          <p:cNvSpPr txBox="1">
            <a:spLocks/>
          </p:cNvSpPr>
          <p:nvPr/>
        </p:nvSpPr>
        <p:spPr>
          <a:xfrm>
            <a:off x="3309992" y="1937857"/>
            <a:ext cx="6004374" cy="207534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dirty="0">
                <a:solidFill>
                  <a:schemeClr val="bg1"/>
                </a:solidFill>
                <a:latin typeface="Trebuchet MS (Body)"/>
                <a:cs typeface="Aharoni" panose="02010803020104030203" pitchFamily="2" charset="-79"/>
              </a:rPr>
              <a:t>Obrigado!</a:t>
            </a:r>
          </a:p>
          <a:p>
            <a:pPr algn="ctr"/>
            <a:endParaRPr lang="pt-BR" sz="2800" dirty="0">
              <a:solidFill>
                <a:schemeClr val="bg1"/>
              </a:solidFill>
              <a:latin typeface="Trebuchet MS (Body)"/>
              <a:cs typeface="Aharoni" panose="02010803020104030203" pitchFamily="2" charset="-79"/>
            </a:endParaRPr>
          </a:p>
          <a:p>
            <a:pPr algn="ctr"/>
            <a:r>
              <a:rPr lang="pt-BR" sz="2800" dirty="0">
                <a:solidFill>
                  <a:schemeClr val="bg1"/>
                </a:solidFill>
                <a:latin typeface="Trebuchet MS (Body)"/>
                <a:cs typeface="Aharoni" panose="02010803020104030203" pitchFamily="2" charset="-79"/>
              </a:rPr>
              <a:t>tiagoribeiro-@hotmail.com</a:t>
            </a:r>
          </a:p>
          <a:p>
            <a:pPr algn="ctr"/>
            <a:r>
              <a:rPr lang="pt-BR" sz="2800" dirty="0">
                <a:solidFill>
                  <a:schemeClr val="bg1"/>
                </a:solidFill>
                <a:latin typeface="Trebuchet MS (Body)"/>
                <a:cs typeface="Aharoni" panose="02010803020104030203" pitchFamily="2" charset="-79"/>
              </a:rPr>
              <a:t>github.com/gonribeiro</a:t>
            </a:r>
          </a:p>
        </p:txBody>
      </p:sp>
    </p:spTree>
    <p:extLst>
      <p:ext uri="{BB962C8B-B14F-4D97-AF65-F5344CB8AC3E}">
        <p14:creationId xmlns:p14="http://schemas.microsoft.com/office/powerpoint/2010/main" val="737559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3">
      <a:dk1>
        <a:sysClr val="windowText" lastClr="000000"/>
      </a:dk1>
      <a:lt1>
        <a:sysClr val="window" lastClr="FFFFFF"/>
      </a:lt1>
      <a:dk2>
        <a:srgbClr val="F2F2F2"/>
      </a:dk2>
      <a:lt2>
        <a:srgbClr val="DCD8DC"/>
      </a:lt2>
      <a:accent1>
        <a:srgbClr val="9871F5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235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Trebuchet MS (Body)</vt:lpstr>
      <vt:lpstr>Wingdings 3</vt:lpstr>
      <vt:lpstr>Facet</vt:lpstr>
      <vt:lpstr>Apresentação do PowerPoint</vt:lpstr>
      <vt:lpstr>O que é Proffy?</vt:lpstr>
      <vt:lpstr>Apresentação do PowerPoint</vt:lpstr>
      <vt:lpstr>Casos de Uso</vt:lpstr>
      <vt:lpstr>Domínio</vt:lpstr>
      <vt:lpstr>Apresentação do PowerPoint</vt:lpstr>
      <vt:lpstr>Protótipo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Ribeiro</dc:creator>
  <cp:lastModifiedBy>Tiago Ribeiro</cp:lastModifiedBy>
  <cp:revision>1</cp:revision>
  <dcterms:created xsi:type="dcterms:W3CDTF">2020-09-12T14:02:28Z</dcterms:created>
  <dcterms:modified xsi:type="dcterms:W3CDTF">2020-09-19T14:24:24Z</dcterms:modified>
</cp:coreProperties>
</file>