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3045" y="1357589"/>
            <a:ext cx="8689976" cy="2509213"/>
          </a:xfrm>
        </p:spPr>
        <p:txBody>
          <a:bodyPr>
            <a:normAutofit/>
          </a:bodyPr>
          <a:lstStyle/>
          <a:p>
            <a:r>
              <a:rPr lang="es-MX" sz="8000" b="1" dirty="0" smtClean="0"/>
              <a:t>PoliFoRMISMO</a:t>
            </a:r>
            <a:r>
              <a:rPr lang="es-MX" sz="8000" b="1" dirty="0"/>
              <a:t/>
            </a:r>
            <a:br>
              <a:rPr lang="es-MX" sz="8000" b="1" dirty="0"/>
            </a:br>
            <a:endParaRPr lang="es-MX" sz="8000" dirty="0"/>
          </a:p>
        </p:txBody>
      </p:sp>
      <p:sp>
        <p:nvSpPr>
          <p:cNvPr id="3" name="Subtítulo 2"/>
          <p:cNvSpPr>
            <a:spLocks noGrp="1"/>
          </p:cNvSpPr>
          <p:nvPr>
            <p:ph type="subTitle" idx="1"/>
          </p:nvPr>
        </p:nvSpPr>
        <p:spPr>
          <a:xfrm>
            <a:off x="1342303" y="2721030"/>
            <a:ext cx="8689976" cy="1626525"/>
          </a:xfrm>
        </p:spPr>
        <p:txBody>
          <a:bodyPr>
            <a:normAutofit fontScale="77500" lnSpcReduction="20000"/>
          </a:bodyPr>
          <a:lstStyle/>
          <a:p>
            <a:r>
              <a:rPr lang="es-MX" b="1" dirty="0" smtClean="0"/>
              <a:t>Fundamentos de Programación Orientada a Objetos</a:t>
            </a:r>
          </a:p>
          <a:p>
            <a:r>
              <a:rPr lang="es-MX" b="1" dirty="0" smtClean="0"/>
              <a:t>León andrey muñoz Rangel</a:t>
            </a:r>
          </a:p>
          <a:p>
            <a:r>
              <a:rPr lang="es-MX" b="1" dirty="0" smtClean="0"/>
              <a:t>Fundamentos de bases de datos</a:t>
            </a:r>
          </a:p>
          <a:p>
            <a:r>
              <a:rPr lang="es-MX" b="1" dirty="0" smtClean="0"/>
              <a:t>Eduardo flores gallegos</a:t>
            </a:r>
          </a:p>
          <a:p>
            <a:endParaRPr lang="es-MX" b="1" dirty="0"/>
          </a:p>
        </p:txBody>
      </p:sp>
    </p:spTree>
    <p:extLst>
      <p:ext uri="{BB962C8B-B14F-4D97-AF65-F5344CB8AC3E}">
        <p14:creationId xmlns:p14="http://schemas.microsoft.com/office/powerpoint/2010/main" val="249128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Que es?</a:t>
            </a:r>
            <a:endParaRPr lang="es-MX" dirty="0"/>
          </a:p>
        </p:txBody>
      </p:sp>
      <p:sp>
        <p:nvSpPr>
          <p:cNvPr id="3" name="Marcador de contenido 2"/>
          <p:cNvSpPr>
            <a:spLocks noGrp="1"/>
          </p:cNvSpPr>
          <p:nvPr>
            <p:ph sz="quarter" idx="13"/>
          </p:nvPr>
        </p:nvSpPr>
        <p:spPr>
          <a:xfrm>
            <a:off x="1124363" y="2056630"/>
            <a:ext cx="10363826" cy="3424107"/>
          </a:xfrm>
        </p:spPr>
        <p:txBody>
          <a:bodyPr/>
          <a:lstStyle/>
          <a:p>
            <a:r>
              <a:rPr lang="es-MX" dirty="0"/>
              <a:t>En programación orientada a objetos se denomina polimorfismo a la capacidad que tienen los objetos de una clase de responder al mismo mensaje o evento en función de los parámetros utilizados durante su invocación. Un objeto polimórfico es una entidad que puede contener valores de diferentes tipos durante la ejecución del programa</a:t>
            </a:r>
          </a:p>
        </p:txBody>
      </p:sp>
      <p:sp>
        <p:nvSpPr>
          <p:cNvPr id="4" name="AutoShape 2" descr="Java Polimorfismo, Herencia y simplicidad - Arquitectura Java"/>
          <p:cNvSpPr>
            <a:spLocks noChangeAspect="1" noChangeArrowheads="1"/>
          </p:cNvSpPr>
          <p:nvPr/>
        </p:nvSpPr>
        <p:spPr bwMode="auto">
          <a:xfrm>
            <a:off x="3272847" y="164277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Java Polimorfismo, Herencia y simplicidad - Arquitectura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6" descr="Java Polimorfismo, Herencia y simplicidad - Arquitectura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8" descr="Java Polimorfismo, Herencia y simplicidad - Arquitectura Jav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8" name="AutoShape 48" descr="Java Polimorfismo, Herencia y simplicidad - Arquitectura Jav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74" name="Picture 50" descr="POLIFORMISMO JAVA | Programación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5" y="4534215"/>
            <a:ext cx="3810000" cy="189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1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Para que sirve?</a:t>
            </a:r>
            <a:endParaRPr lang="es-MX" dirty="0"/>
          </a:p>
        </p:txBody>
      </p:sp>
      <p:sp>
        <p:nvSpPr>
          <p:cNvPr id="3" name="Marcador de contenido 2"/>
          <p:cNvSpPr>
            <a:spLocks noGrp="1"/>
          </p:cNvSpPr>
          <p:nvPr>
            <p:ph sz="quarter" idx="13"/>
          </p:nvPr>
        </p:nvSpPr>
        <p:spPr/>
        <p:txBody>
          <a:bodyPr/>
          <a:lstStyle/>
          <a:p>
            <a:pPr marL="0" indent="0">
              <a:buNone/>
            </a:pPr>
            <a:r>
              <a:rPr lang="es-MX" dirty="0"/>
              <a:t>Dicho de otra forma, el polimorfismo consiste en conseguir que un objeto de una clase se comporte como un objeto de cualquiera de sus subclases, dependiendo de la forma de llamar a los métodos de dicha clase o subclases. Una forma de conseguir objetos polimórficos es mediante el uso de punteros a la superclase. De esta forma podemos tener dentro de una misma estructura (</a:t>
            </a:r>
            <a:r>
              <a:rPr lang="es-MX" dirty="0" err="1"/>
              <a:t>arrays</a:t>
            </a:r>
            <a:r>
              <a:rPr lang="es-MX" dirty="0"/>
              <a:t>, listas, pilas, colas, ...) objetos de distintas subclases, haciendo que el tipo base de dichas estructuras sea un puntero a la superclase. Otros lenguajes nos dan la posibilidad de crear objetos polimórficos con el operador new</a:t>
            </a:r>
          </a:p>
        </p:txBody>
      </p:sp>
    </p:spTree>
    <p:extLst>
      <p:ext uri="{BB962C8B-B14F-4D97-AF65-F5344CB8AC3E}">
        <p14:creationId xmlns:p14="http://schemas.microsoft.com/office/powerpoint/2010/main" val="191832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Clasificación</a:t>
            </a:r>
          </a:p>
        </p:txBody>
      </p:sp>
      <p:sp>
        <p:nvSpPr>
          <p:cNvPr id="3" name="Marcador de contenido 2"/>
          <p:cNvSpPr>
            <a:spLocks noGrp="1"/>
          </p:cNvSpPr>
          <p:nvPr>
            <p:ph sz="quarter" idx="13"/>
          </p:nvPr>
        </p:nvSpPr>
        <p:spPr/>
        <p:txBody>
          <a:bodyPr>
            <a:normAutofit fontScale="85000" lnSpcReduction="20000"/>
          </a:bodyPr>
          <a:lstStyle/>
          <a:p>
            <a:r>
              <a:rPr lang="es-MX" dirty="0"/>
              <a:t>Se puede clasificar el polimorfismo en dos grandes clases: </a:t>
            </a:r>
            <a:endParaRPr lang="es-MX" dirty="0" smtClean="0"/>
          </a:p>
          <a:p>
            <a:pPr marL="0" indent="0">
              <a:buNone/>
            </a:pPr>
            <a:endParaRPr lang="es-MX" dirty="0" smtClean="0"/>
          </a:p>
          <a:p>
            <a:pPr marL="0" indent="0">
              <a:buNone/>
            </a:pPr>
            <a:r>
              <a:rPr lang="es-MX" dirty="0" smtClean="0"/>
              <a:t>• </a:t>
            </a:r>
            <a:r>
              <a:rPr lang="es-MX" dirty="0"/>
              <a:t>Polimorfismo dinámico (o polimorfismo paramétrico) es aquél en el que el código no incluye ningún tipo de especificación sobre el tipo de datos sobre el que se trabaja. Así, puede ser utilizado a todo tipo de datos compatible</a:t>
            </a:r>
            <a:r>
              <a:rPr lang="es-MX" dirty="0" smtClean="0"/>
              <a:t>.</a:t>
            </a:r>
          </a:p>
          <a:p>
            <a:pPr marL="0" indent="0">
              <a:buNone/>
            </a:pPr>
            <a:endParaRPr lang="es-MX" dirty="0" smtClean="0"/>
          </a:p>
          <a:p>
            <a:r>
              <a:rPr lang="es-MX" dirty="0" smtClean="0"/>
              <a:t> </a:t>
            </a:r>
            <a:r>
              <a:rPr lang="es-MX" dirty="0"/>
              <a:t>• Polimorfismo estático (o polimorfismo ad hoc) es aquél en el que los tipos a los que se aplica el polimorfismo deben ser explicitados y declarados uno por uno antes de poder ser utilizados. El polimorfismo dinámico unido a la herencia es lo que en ocasiones se conoce como programación genérica.</a:t>
            </a:r>
          </a:p>
        </p:txBody>
      </p:sp>
    </p:spTree>
    <p:extLst>
      <p:ext uri="{BB962C8B-B14F-4D97-AF65-F5344CB8AC3E}">
        <p14:creationId xmlns:p14="http://schemas.microsoft.com/office/powerpoint/2010/main" val="123467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797396" y="1652198"/>
            <a:ext cx="10363826" cy="3424107"/>
          </a:xfrm>
        </p:spPr>
        <p:txBody>
          <a:bodyPr/>
          <a:lstStyle/>
          <a:p>
            <a:r>
              <a:rPr lang="es-MX" dirty="0"/>
              <a:t>También se clasifica en herencia por redefinición de métodos abstractos y por método sobrecargado. El segundo hace referencia al mismo método con diferentes parámetros. Otra clasificación agrupa los polimorfismo en dos tipos: Ad-Hoc que incluye a su vez sobrecarga de operadores y coerción, Universal (inclusión o controlado por la herencia, paramétrico o </a:t>
            </a:r>
            <a:r>
              <a:rPr lang="es-MX" dirty="0" err="1"/>
              <a:t>genericidad</a:t>
            </a:r>
            <a:r>
              <a:rPr lang="es-MX" dirty="0"/>
              <a:t>).</a:t>
            </a:r>
          </a:p>
        </p:txBody>
      </p:sp>
    </p:spTree>
    <p:extLst>
      <p:ext uri="{BB962C8B-B14F-4D97-AF65-F5344CB8AC3E}">
        <p14:creationId xmlns:p14="http://schemas.microsoft.com/office/powerpoint/2010/main" val="328241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sz="quarter" idx="13"/>
          </p:nvPr>
        </p:nvSpPr>
        <p:spPr/>
        <p:txBody>
          <a:bodyPr/>
          <a:lstStyle/>
          <a:p>
            <a:endParaRPr lang="es-MX"/>
          </a:p>
        </p:txBody>
      </p:sp>
    </p:spTree>
    <p:extLst>
      <p:ext uri="{BB962C8B-B14F-4D97-AF65-F5344CB8AC3E}">
        <p14:creationId xmlns:p14="http://schemas.microsoft.com/office/powerpoint/2010/main" val="257158009"/>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TM04033925[[fn=Gota]]</Template>
  <TotalTime>140</TotalTime>
  <Words>364</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Tw Cen MT</vt:lpstr>
      <vt:lpstr>Gota</vt:lpstr>
      <vt:lpstr>PoliFoRMISMO </vt:lpstr>
      <vt:lpstr>¿Que es?</vt:lpstr>
      <vt:lpstr>¿Para que sirve?</vt:lpstr>
      <vt:lpstr>Clasificación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PoliFoRMISMO</dc:title>
  <dc:creator>ADMIN</dc:creator>
  <cp:lastModifiedBy>ADMIN</cp:lastModifiedBy>
  <cp:revision>5</cp:revision>
  <dcterms:created xsi:type="dcterms:W3CDTF">2021-10-20T16:07:43Z</dcterms:created>
  <dcterms:modified xsi:type="dcterms:W3CDTF">2021-10-20T18:28:18Z</dcterms:modified>
</cp:coreProperties>
</file>