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F87D1-25A1-483B-8073-A7327684E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F2CB69-CBC6-40E7-AF2B-AC3F0F8FC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99F8A-34E9-4B0A-AF66-C0093533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E2EE-51C9-44AA-ABB0-050C9721B86B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8EF10-AFEE-4653-8B09-B132C96C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FF819-7AFC-40E4-AD44-FFACB88E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811B-DADD-44BF-9BA5-97ECA77BD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8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4F5F0-32E6-4958-A8EA-0551E40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9BECC5-C545-429B-ACCA-11FD2F4C6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17237-656F-447E-985F-4AED761B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E2EE-51C9-44AA-ABB0-050C9721B86B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9A23B-BC02-4EB8-8A7D-906D9214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B3C2F-922E-40B6-96EC-454BCC74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811B-DADD-44BF-9BA5-97ECA77BD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47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6AB573-1B42-4B44-9C33-238743EF4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DE488C-FB94-4A1F-A5D7-D85637E95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E6576-5776-444E-967C-C2AFA8D3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E2EE-51C9-44AA-ABB0-050C9721B86B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66D6B-398E-4AAF-9C9F-A5F395F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5918E-13F2-4001-B7CA-1C404356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811B-DADD-44BF-9BA5-97ECA77BD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51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257CA-F901-4AF5-A89B-D5685D25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C7D9B-0D9A-442A-8F02-B0EDB33C3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51F13-C960-43C6-9C93-A8D7AD6C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E2EE-51C9-44AA-ABB0-050C9721B86B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D65BF-368D-4B05-A986-85C8BC7A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C850C-7F6E-4566-BF56-2C409E78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811B-DADD-44BF-9BA5-97ECA77BD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74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30838-45CE-4176-8F5B-44668EB7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CC384C-3E5E-4ADD-97B3-FAA929443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9A5DB-0F64-4FD8-BFFD-01B6D661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E2EE-51C9-44AA-ABB0-050C9721B86B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364CA-EE7C-46FC-A301-C47408A5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6844A-995E-4C06-849C-1D311B51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811B-DADD-44BF-9BA5-97ECA77BD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0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BFFF9-78A9-4776-9A5A-FC1B8325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74942-1F6E-4A8F-BF2F-683BEDDAB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A781F9-A0DF-4B41-A162-16462D53F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E7C68D-B649-41F4-BF0D-525B9929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E2EE-51C9-44AA-ABB0-050C9721B86B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EAD31F-D517-4B29-A633-B65212EA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FE4AD-77CF-4BBE-939F-1247B571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811B-DADD-44BF-9BA5-97ECA77BD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17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4A85C-C82A-4B3E-9BFF-23D84533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431FDB-68D0-4773-AE10-5BF180D78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1432BD-4222-4217-9CBF-77C0E8CC3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356DD5-05C9-4CDD-B0F0-9C484EEC8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EB9C0A-F896-4578-9650-C6D4F6BC5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12B86F-EFD6-488D-AE9F-177148C6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E2EE-51C9-44AA-ABB0-050C9721B86B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F0D129-B1B1-4E43-BB30-EA02156F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60ADA5-61B7-4FCF-A7F5-F14302CD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811B-DADD-44BF-9BA5-97ECA77BD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2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353D5-7F2C-4A36-88B2-06A31CBD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2A37BB-6DFF-409D-8668-69AB094F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E2EE-51C9-44AA-ABB0-050C9721B86B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019910-71E7-4FF2-86F9-6393FA27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5E409D-039F-442A-B9ED-DA1970E8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811B-DADD-44BF-9BA5-97ECA77BD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67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D3C44A-A1A1-4D19-96E4-ED65A9EA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E2EE-51C9-44AA-ABB0-050C9721B86B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2E41F3-C2EC-4C6C-88DC-95AF013E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27AE25-D2A6-4382-93BE-332F3016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811B-DADD-44BF-9BA5-97ECA77BD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55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E5478-783C-4C98-ACCA-990F1A10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DE84D-BDE3-4096-8E1A-4944863D7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B96B70-3104-439D-A3F0-89BBE26DE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D0D54F-3847-45E5-9B60-14329349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E2EE-51C9-44AA-ABB0-050C9721B86B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B7C50E-D17B-423D-BB3D-ABD5D921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505E02-6CD4-4ED9-BE59-F4DE5823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811B-DADD-44BF-9BA5-97ECA77BD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64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76053-017B-4F61-9FA7-000CFD06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953F76-9BC3-448D-BB10-DF99D172A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E017F-E51F-4099-8A2C-F7EBBA9E2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6AEE0-FEAB-48D7-9588-755BCA3B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E2EE-51C9-44AA-ABB0-050C9721B86B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56B3CF-49C7-4F49-8D63-5A548EAF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45A59-5B1F-46AD-A60B-D8429EC3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811B-DADD-44BF-9BA5-97ECA77BD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64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121F37-E849-4517-ABEB-7B5BA4F6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1CFCE-47C6-44B3-AA90-78565854C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3FAA4-34EB-4FCA-8710-B3E14AA77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CE2EE-51C9-44AA-ABB0-050C9721B86B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1AEF9-F83B-4739-9685-D52B0B95E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07BEC-3FE3-40FC-A1DB-9FA890D9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811B-DADD-44BF-9BA5-97ECA77BD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8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87A35-4E50-4340-B248-70CA4052B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响应式案例练习</a:t>
            </a:r>
          </a:p>
        </p:txBody>
      </p:sp>
    </p:spTree>
    <p:extLst>
      <p:ext uri="{BB962C8B-B14F-4D97-AF65-F5344CB8AC3E}">
        <p14:creationId xmlns:p14="http://schemas.microsoft.com/office/powerpoint/2010/main" val="4167143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41EFC-D4DA-440D-83C5-42FC008A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mobile</a:t>
            </a:r>
            <a:r>
              <a:rPr lang="zh-CN" altLang="en-US" dirty="0"/>
              <a:t>整体布局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EE20C8-5EC3-44B9-8FEC-2DF2F617A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49" y="1690688"/>
            <a:ext cx="8639175" cy="44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5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5671E-B928-4C2F-9552-936E207C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@media screen and (max-width: 480px)</a:t>
            </a:r>
            <a:br>
              <a:rPr lang="en-US" altLang="zh-CN" dirty="0"/>
            </a:br>
            <a:r>
              <a:rPr lang="zh-CN" altLang="en-US" dirty="0"/>
              <a:t>超小屏幕，</a:t>
            </a:r>
            <a:r>
              <a:rPr lang="en-US" altLang="zh-CN"/>
              <a:t>[480px, 0]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946DF3-0942-4376-8972-9361DD15C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6921"/>
            <a:ext cx="10280825" cy="271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7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ADF87-BE81-45D9-846B-1A677B78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&gt;980px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2D5E84-9410-4C40-A925-04545E1D3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4852"/>
            <a:ext cx="8179976" cy="489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166A1-D9D5-46C2-BBE8-B356C7E2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45350" cy="1325563"/>
          </a:xfrm>
        </p:spPr>
        <p:txBody>
          <a:bodyPr/>
          <a:lstStyle/>
          <a:p>
            <a:pPr algn="just"/>
            <a:r>
              <a:rPr lang="en-US" altLang="zh-CN" dirty="0"/>
              <a:t>narrow 980px-650px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65C36E-F220-4427-8378-6573B13F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4799120" cy="502207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7D3D784-F1AD-4797-BF3D-AC3F2B2DBA78}"/>
              </a:ext>
            </a:extLst>
          </p:cNvPr>
          <p:cNvSpPr txBox="1">
            <a:spLocks/>
          </p:cNvSpPr>
          <p:nvPr/>
        </p:nvSpPr>
        <p:spPr>
          <a:xfrm>
            <a:off x="6803995" y="365125"/>
            <a:ext cx="4799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dirty="0"/>
              <a:t>mobile &lt;650px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4A2994-67F8-4543-AD36-842F14F2A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995" y="1463044"/>
            <a:ext cx="3172289" cy="524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4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A00D6-8482-4CAF-A886-5B0A8D8F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70" y="354029"/>
            <a:ext cx="10515600" cy="228264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打开</a:t>
            </a:r>
            <a:r>
              <a:rPr lang="en-US" altLang="zh-CN" sz="3200" dirty="0"/>
              <a:t>demo-step1.html, </a:t>
            </a:r>
            <a:r>
              <a:rPr lang="zh-CN" altLang="en-US" sz="3200" dirty="0"/>
              <a:t>在头部添加代码</a:t>
            </a:r>
            <a:br>
              <a:rPr lang="en-US" altLang="zh-CN" sz="3200" dirty="0"/>
            </a:br>
            <a:r>
              <a:rPr lang="en-US" altLang="zh-CN" sz="3200" dirty="0">
                <a:solidFill>
                  <a:srgbClr val="FF0000"/>
                </a:solidFill>
              </a:rPr>
              <a:t>&lt;meta name="viewport" content="width=device-width, initial-scale=1.0, maximum-scale=1.0, user-scalable=no"&gt;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A622F8-4C0E-46EF-918F-78396E0B7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93" y="2498857"/>
            <a:ext cx="7121699" cy="40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6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3C621-0C7E-4877-8A1D-99C4A8FE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2. </a:t>
            </a:r>
            <a:r>
              <a:rPr lang="zh-CN" altLang="en-US" sz="3200" dirty="0"/>
              <a:t>新建</a:t>
            </a:r>
            <a:r>
              <a:rPr lang="en-US" altLang="zh-CN" sz="3200" dirty="0"/>
              <a:t>media-queries.css</a:t>
            </a:r>
            <a:r>
              <a:rPr lang="zh-CN" altLang="en-US" sz="3200" dirty="0"/>
              <a:t>文件，链接到主页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BB4DBE-B04B-4EE6-B62B-1E380D1F8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33935"/>
            <a:ext cx="8233872" cy="77628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B5B836AA-301A-469F-8593-1F47EF56DACA}"/>
              </a:ext>
            </a:extLst>
          </p:cNvPr>
          <p:cNvSpPr txBox="1">
            <a:spLocks/>
          </p:cNvSpPr>
          <p:nvPr/>
        </p:nvSpPr>
        <p:spPr>
          <a:xfrm>
            <a:off x="838200" y="23534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3. </a:t>
            </a:r>
            <a:r>
              <a:rPr lang="zh-CN" altLang="en-US" sz="3200" dirty="0"/>
              <a:t>定义媒体查询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D6FA64-7C5A-47EE-8B24-CD8C9F9C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3563622"/>
            <a:ext cx="4587638" cy="26748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349BD3-8180-4164-897B-218B0F60ECF9}"/>
              </a:ext>
            </a:extLst>
          </p:cNvPr>
          <p:cNvSpPr txBox="1"/>
          <p:nvPr/>
        </p:nvSpPr>
        <p:spPr>
          <a:xfrm>
            <a:off x="6544328" y="3563622"/>
            <a:ext cx="4714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）大于</a:t>
            </a:r>
            <a:r>
              <a:rPr lang="en-US" altLang="zh-CN" sz="2400" dirty="0"/>
              <a:t>980px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css</a:t>
            </a:r>
            <a:r>
              <a:rPr lang="zh-CN" altLang="en-US" sz="2400" dirty="0"/>
              <a:t>已经写好了（默认的</a:t>
            </a:r>
            <a:r>
              <a:rPr lang="en-US" altLang="zh-CN" sz="2400" dirty="0"/>
              <a:t>CSS</a:t>
            </a:r>
            <a:r>
              <a:rPr lang="zh-CN" altLang="en-US" sz="2400" dirty="0"/>
              <a:t>），接下来按照大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ym typeface="Wingdings" panose="05000000000000000000" pitchFamily="2" charset="2"/>
              </a:rPr>
              <a:t>小这个方向来写媒体查询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en-US" altLang="zh-CN" sz="2400" dirty="0"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ym typeface="Wingdings" panose="05000000000000000000" pitchFamily="2" charset="2"/>
              </a:rPr>
              <a:t>）增加一个区间</a:t>
            </a:r>
            <a:r>
              <a:rPr lang="en-US" altLang="zh-CN" sz="2400" dirty="0">
                <a:sym typeface="Wingdings" panose="05000000000000000000" pitchFamily="2" charset="2"/>
              </a:rPr>
              <a:t>&lt;=480px</a:t>
            </a:r>
            <a:r>
              <a:rPr lang="zh-CN" altLang="en-US" sz="2400" dirty="0">
                <a:sym typeface="Wingdings" panose="05000000000000000000" pitchFamily="2" charset="2"/>
              </a:rPr>
              <a:t>定义超小屏幕的效果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14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7B63F-D3B8-4651-B694-25F13138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@media screen and (max-width: 980px)</a:t>
            </a:r>
            <a:br>
              <a:rPr lang="en-US" altLang="zh-CN" dirty="0"/>
            </a:br>
            <a:r>
              <a:rPr lang="zh-CN" altLang="en-US" dirty="0"/>
              <a:t>窄屏幕效果， </a:t>
            </a:r>
            <a:r>
              <a:rPr lang="en-US" altLang="zh-CN" dirty="0"/>
              <a:t>[980px, 650px</a:t>
            </a:r>
            <a:r>
              <a:rPr lang="zh-CN" altLang="en-US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2A2944-C822-42F7-BE4E-392E9774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22" y="1980131"/>
            <a:ext cx="9397766" cy="444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2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CD86D-BF9F-45E1-BAC0-029432D5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@media screen and (max-width: 650px)</a:t>
            </a:r>
            <a:br>
              <a:rPr lang="en-US" altLang="zh-CN" dirty="0"/>
            </a:br>
            <a:r>
              <a:rPr lang="zh-CN" altLang="en-US" dirty="0"/>
              <a:t>手机端，</a:t>
            </a:r>
            <a:r>
              <a:rPr lang="en-US" altLang="zh-CN" dirty="0"/>
              <a:t>[650px, 480px)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EDA8CF-0522-40D2-8875-1C8608CA2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48" y="2063065"/>
            <a:ext cx="6210838" cy="11507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81EFF3-CA65-4F23-A147-5748CDF8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6749"/>
            <a:ext cx="4740051" cy="10592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8052FE-D193-46BD-94A8-F6F9A8A82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837" y="4461508"/>
            <a:ext cx="4740051" cy="1074513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E27321B-0C04-4EB5-A81F-6C3EA3D21025}"/>
              </a:ext>
            </a:extLst>
          </p:cNvPr>
          <p:cNvCxnSpPr/>
          <p:nvPr/>
        </p:nvCxnSpPr>
        <p:spPr>
          <a:xfrm>
            <a:off x="4032867" y="3302493"/>
            <a:ext cx="0" cy="985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3EF57DF-0574-4164-982F-C9300F05384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578251" y="4998765"/>
            <a:ext cx="864586" cy="7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9108640-02DF-4A5A-849A-C11152AB7F4E}"/>
              </a:ext>
            </a:extLst>
          </p:cNvPr>
          <p:cNvSpPr txBox="1"/>
          <p:nvPr/>
        </p:nvSpPr>
        <p:spPr>
          <a:xfrm>
            <a:off x="5267533" y="3947113"/>
            <a:ext cx="201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search</a:t>
            </a:r>
            <a:r>
              <a:rPr lang="zh-CN" altLang="en-US" dirty="0"/>
              <a:t>点击变长</a:t>
            </a:r>
          </a:p>
        </p:txBody>
      </p:sp>
    </p:spTree>
    <p:extLst>
      <p:ext uri="{BB962C8B-B14F-4D97-AF65-F5344CB8AC3E}">
        <p14:creationId xmlns:p14="http://schemas.microsoft.com/office/powerpoint/2010/main" val="268320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F0410-731F-40B8-993B-FA3EB11C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mobile</a:t>
            </a:r>
            <a:r>
              <a:rPr lang="zh-CN" altLang="en-US" dirty="0"/>
              <a:t>头部布局（搜索框）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CC43DB-510B-4AC0-A24C-18C40D4F7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081"/>
            <a:ext cx="8420100" cy="500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4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181A246-6188-4ABF-9481-09D56768C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73" y="1384855"/>
            <a:ext cx="9361302" cy="340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9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129</Words>
  <Application>Microsoft Office PowerPoint</Application>
  <PresentationFormat>宽屏</PresentationFormat>
  <Paragraphs>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响应式案例练习</vt:lpstr>
      <vt:lpstr>normal &gt;980px</vt:lpstr>
      <vt:lpstr>narrow 980px-650px</vt:lpstr>
      <vt:lpstr>1. 打开demo-step1.html, 在头部添加代码 &lt;meta name="viewport" content="width=device-width, initial-scale=1.0, maximum-scale=1.0, user-scalable=no"&gt;</vt:lpstr>
      <vt:lpstr>2. 新建media-queries.css文件，链接到主页</vt:lpstr>
      <vt:lpstr>4. @media screen and (max-width: 980px) 窄屏幕效果， [980px, 650px）</vt:lpstr>
      <vt:lpstr>5. @media screen and (max-width: 650px) 手机端，[650px, 480px)</vt:lpstr>
      <vt:lpstr>6. mobile头部布局（搜索框）</vt:lpstr>
      <vt:lpstr>PowerPoint 演示文稿</vt:lpstr>
      <vt:lpstr>7. mobile整体布局</vt:lpstr>
      <vt:lpstr>8. @media screen and (max-width: 480px) 超小屏幕，[480px, 0]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方方</dc:creator>
  <cp:lastModifiedBy>刘 方方</cp:lastModifiedBy>
  <cp:revision>16</cp:revision>
  <dcterms:created xsi:type="dcterms:W3CDTF">2019-06-03T15:42:29Z</dcterms:created>
  <dcterms:modified xsi:type="dcterms:W3CDTF">2019-06-10T01:16:08Z</dcterms:modified>
</cp:coreProperties>
</file>