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CA0CC-8E15-4981-B056-F86001871F27}" type="datetimeFigureOut">
              <a:rPr lang="es-MX" smtClean="0"/>
              <a:t>12/10/2015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ACDF7-EAC9-4ECA-AD3E-86E6497DEB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510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816A-6125-4530-8950-0E9F331810C7}" type="datetime1">
              <a:rPr lang="es-MX" smtClean="0"/>
              <a:t>12/10/2015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AAAA-515B-4A82-A1D2-5A58F11B41C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001B-B4A4-4A42-8EAA-C2D5B19AC526}" type="datetime1">
              <a:rPr lang="es-MX" smtClean="0"/>
              <a:t>12/10/2015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AAAA-515B-4A82-A1D2-5A58F11B41C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AF53-0CBC-4645-9AC6-A57BD660B0D3}" type="datetime1">
              <a:rPr lang="es-MX" smtClean="0"/>
              <a:t>12/10/2015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AAAA-515B-4A82-A1D2-5A58F11B41C5}" type="slidenum">
              <a:rPr lang="es-MX" smtClean="0"/>
              <a:t>‹Nº›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8058-95F4-4D1E-92DE-E4B364D959A9}" type="datetime1">
              <a:rPr lang="es-MX" smtClean="0"/>
              <a:t>12/10/2015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AAAA-515B-4A82-A1D2-5A58F11B41C5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CD3D-13AD-4B09-B7DE-9EBAEBAF9000}" type="datetime1">
              <a:rPr lang="es-MX" smtClean="0"/>
              <a:t>12/10/2015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AAAA-515B-4A82-A1D2-5A58F11B41C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B5B-04B9-4AF1-8219-E0E2A21AF586}" type="datetime1">
              <a:rPr lang="es-MX" smtClean="0"/>
              <a:t>12/10/2015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AAAA-515B-4A82-A1D2-5A58F11B41C5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CEAF-4A14-4BF0-8B0F-B3D431F8D325}" type="datetime1">
              <a:rPr lang="es-MX" smtClean="0"/>
              <a:t>12/10/2015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AAAA-515B-4A82-A1D2-5A58F11B41C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5C72-9465-4EC6-8D63-31DF0DA9F81E}" type="datetime1">
              <a:rPr lang="es-MX" smtClean="0"/>
              <a:t>12/10/2015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AAAA-515B-4A82-A1D2-5A58F11B41C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65F7-B5AE-4146-839B-BEF9E0C56ED6}" type="datetime1">
              <a:rPr lang="es-MX" smtClean="0"/>
              <a:t>12/10/2015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AAAA-515B-4A82-A1D2-5A58F11B41C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E1B-4F7A-44F5-B8F5-FAE696620D5B}" type="datetime1">
              <a:rPr lang="es-MX" smtClean="0"/>
              <a:t>12/10/2015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AAAA-515B-4A82-A1D2-5A58F11B41C5}" type="slidenum">
              <a:rPr lang="es-MX" smtClean="0"/>
              <a:t>‹Nº›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F408-251A-4853-9BF4-13B95F5263F0}" type="datetime1">
              <a:rPr lang="es-MX" smtClean="0"/>
              <a:t>12/10/2015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AAAA-515B-4A82-A1D2-5A58F11B41C5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647C92E-0A61-4EFE-80E6-3C02FE54A396}" type="datetime1">
              <a:rPr lang="es-MX" smtClean="0"/>
              <a:t>12/10/2015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910AAAA-515B-4A82-A1D2-5A58F11B41C5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ARREGLOS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221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Los arreglos se pueden definir como objetos en los que podemos guardar más de una variable, es decir, al tener un único arreglo, este puede guardar múltiples variables de acuerdo a su tamaño o capacidad.</a:t>
            </a:r>
          </a:p>
          <a:p>
            <a:pPr algn="just"/>
            <a:r>
              <a:rPr lang="es-MX" dirty="0" smtClean="0"/>
              <a:t>Las variables guardadas deben ser del mismo tipo.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ARREGLOS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52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>
            <a:normAutofit lnSpcReduction="10000"/>
          </a:bodyPr>
          <a:lstStyle/>
          <a:p>
            <a:r>
              <a:rPr lang="es-MX" dirty="0" err="1" smtClean="0"/>
              <a:t>Tipo_de</a:t>
            </a:r>
            <a:r>
              <a:rPr lang="es-MX" dirty="0" smtClean="0"/>
              <a:t> dato [  ]   </a:t>
            </a:r>
            <a:r>
              <a:rPr lang="es-MX" dirty="0" err="1" smtClean="0"/>
              <a:t>nombre_variable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Ejemplos:</a:t>
            </a:r>
          </a:p>
          <a:p>
            <a:pPr marL="0" indent="0">
              <a:buNone/>
            </a:pPr>
            <a:r>
              <a:rPr lang="es-MX" dirty="0" err="1" smtClean="0"/>
              <a:t>String</a:t>
            </a:r>
            <a:r>
              <a:rPr lang="es-MX" dirty="0" smtClean="0"/>
              <a:t> </a:t>
            </a:r>
            <a:r>
              <a:rPr lang="es-MX" dirty="0" err="1" smtClean="0"/>
              <a:t>array</a:t>
            </a:r>
            <a:r>
              <a:rPr lang="es-MX" dirty="0" smtClean="0"/>
              <a:t>[  ];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//Guarda variables de tipo </a:t>
            </a:r>
            <a:r>
              <a:rPr lang="es-MX" dirty="0" err="1" smtClean="0"/>
              <a:t>String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double</a:t>
            </a:r>
            <a:r>
              <a:rPr lang="es-MX" dirty="0" smtClean="0"/>
              <a:t> array2[];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// Guarda variables de tipo </a:t>
            </a:r>
            <a:r>
              <a:rPr lang="es-MX" dirty="0" err="1" smtClean="0"/>
              <a:t>Double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de declaración.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67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Ejemplo:</a:t>
            </a:r>
          </a:p>
          <a:p>
            <a:pPr marL="0" indent="0">
              <a:buNone/>
            </a:pPr>
            <a:r>
              <a:rPr lang="es-MX" dirty="0" err="1"/>
              <a:t>a</a:t>
            </a:r>
            <a:r>
              <a:rPr lang="es-MX" dirty="0" err="1" smtClean="0"/>
              <a:t>rray</a:t>
            </a:r>
            <a:r>
              <a:rPr lang="es-MX" dirty="0" smtClean="0"/>
              <a:t> =new </a:t>
            </a:r>
            <a:r>
              <a:rPr lang="es-MX" dirty="0" err="1" smtClean="0"/>
              <a:t>String</a:t>
            </a:r>
            <a:r>
              <a:rPr lang="es-MX" dirty="0" smtClean="0"/>
              <a:t>[10];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// Guarda hasta un máximo </a:t>
            </a:r>
            <a:r>
              <a:rPr lang="es-MX" smtClean="0"/>
              <a:t>de </a:t>
            </a:r>
            <a:r>
              <a:rPr lang="es-MX" smtClean="0"/>
              <a:t>10 </a:t>
            </a:r>
            <a:r>
              <a:rPr lang="es-MX" dirty="0" smtClean="0"/>
              <a:t>variables de tipo </a:t>
            </a:r>
            <a:r>
              <a:rPr lang="es-MX" dirty="0" err="1" smtClean="0"/>
              <a:t>String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String</a:t>
            </a:r>
            <a:r>
              <a:rPr lang="es-MX" dirty="0" smtClean="0"/>
              <a:t> </a:t>
            </a:r>
            <a:r>
              <a:rPr lang="es-MX" dirty="0" err="1" smtClean="0"/>
              <a:t>array</a:t>
            </a:r>
            <a:r>
              <a:rPr lang="es-MX" dirty="0" smtClean="0"/>
              <a:t>[]= new </a:t>
            </a:r>
            <a:r>
              <a:rPr lang="es-MX" dirty="0" err="1" smtClean="0"/>
              <a:t>String</a:t>
            </a:r>
            <a:r>
              <a:rPr lang="es-MX" dirty="0" smtClean="0"/>
              <a:t>[10];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//Con esto declaramos y asignamos el tamaño en una misma línea.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Definir tamaño de arreglos;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761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 smtClean="0"/>
              <a:t>array</a:t>
            </a:r>
            <a:r>
              <a:rPr lang="es-MX" dirty="0" smtClean="0"/>
              <a:t>[0]=“Primer dato”;  </a:t>
            </a:r>
          </a:p>
          <a:p>
            <a:pPr marL="0" indent="0">
              <a:buNone/>
            </a:pPr>
            <a:r>
              <a:rPr lang="es-MX" dirty="0" smtClean="0"/>
              <a:t>   </a:t>
            </a:r>
          </a:p>
          <a:p>
            <a:pPr marL="0" indent="0">
              <a:buNone/>
            </a:pPr>
            <a:r>
              <a:rPr lang="es-MX" dirty="0" smtClean="0"/>
              <a:t>//Asigna el valor “Primer dato ” a un arreglo de tipo </a:t>
            </a:r>
          </a:p>
          <a:p>
            <a:pPr marL="0" indent="0">
              <a:buNone/>
            </a:pPr>
            <a:r>
              <a:rPr lang="es-MX" dirty="0" err="1" smtClean="0"/>
              <a:t>String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err="1"/>
              <a:t>a</a:t>
            </a:r>
            <a:r>
              <a:rPr lang="es-MX" dirty="0" err="1" smtClean="0"/>
              <a:t>rray</a:t>
            </a:r>
            <a:r>
              <a:rPr lang="es-MX" dirty="0" smtClean="0"/>
              <a:t>[3]=5;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// Se asigna 5 al 4to. Elemento de un arreglo numérico.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Asignación de valores a elementos del </a:t>
            </a:r>
            <a:r>
              <a:rPr lang="es-MX" dirty="0" err="1" smtClean="0"/>
              <a:t>array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094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UNIDIMENSIONALES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tipo </a:t>
            </a:r>
            <a:r>
              <a:rPr lang="es-MX" dirty="0" err="1" smtClean="0"/>
              <a:t>array</a:t>
            </a:r>
            <a:r>
              <a:rPr lang="es-MX" dirty="0" smtClean="0"/>
              <a:t>[]=new tipo[#];</a:t>
            </a:r>
          </a:p>
          <a:p>
            <a:pPr marL="0" indent="0">
              <a:buNone/>
            </a:pPr>
            <a:r>
              <a:rPr lang="es-MX" dirty="0" smtClean="0"/>
              <a:t>tipo </a:t>
            </a:r>
            <a:r>
              <a:rPr lang="es-MX" dirty="0" err="1" smtClean="0"/>
              <a:t>nombre_array</a:t>
            </a:r>
            <a:r>
              <a:rPr lang="es-MX" dirty="0" smtClean="0"/>
              <a:t>[]={valores};</a:t>
            </a:r>
          </a:p>
          <a:p>
            <a:endParaRPr lang="es-MX" dirty="0"/>
          </a:p>
          <a:p>
            <a:r>
              <a:rPr lang="es-MX" dirty="0" smtClean="0"/>
              <a:t>BIDIMENSIONALES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/>
              <a:t>tipo </a:t>
            </a:r>
            <a:r>
              <a:rPr lang="es-MX" dirty="0" err="1"/>
              <a:t>array</a:t>
            </a:r>
            <a:r>
              <a:rPr lang="es-MX" dirty="0" smtClean="0"/>
              <a:t>[][]=</a:t>
            </a:r>
            <a:r>
              <a:rPr lang="es-MX" dirty="0"/>
              <a:t>new tipo[#];</a:t>
            </a:r>
          </a:p>
          <a:p>
            <a:pPr marL="0" indent="0">
              <a:buNone/>
            </a:pPr>
            <a:r>
              <a:rPr lang="es-MX" dirty="0"/>
              <a:t>tipo </a:t>
            </a:r>
            <a:r>
              <a:rPr lang="es-MX" dirty="0" err="1"/>
              <a:t>nombre_array</a:t>
            </a:r>
            <a:r>
              <a:rPr lang="es-MX" dirty="0" smtClean="0"/>
              <a:t>[][]={</a:t>
            </a:r>
            <a:r>
              <a:rPr lang="es-MX" dirty="0"/>
              <a:t>valores</a:t>
            </a:r>
            <a:r>
              <a:rPr lang="es-MX" dirty="0" smtClean="0"/>
              <a:t>};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No se recomiendas  arreglos de más dimensiones ya que se vuelven más complicados.</a:t>
            </a:r>
            <a:endParaRPr lang="es-MX" dirty="0"/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TAMAÑO DE ARREGLOS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7678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114</TotalTime>
  <Words>251</Words>
  <Application>Microsoft Office PowerPoint</Application>
  <PresentationFormat>Presentación en pantalla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Candara</vt:lpstr>
      <vt:lpstr>Symbol</vt:lpstr>
      <vt:lpstr>Forma de onda</vt:lpstr>
      <vt:lpstr>ARREGLOS</vt:lpstr>
      <vt:lpstr>ARREGLOS</vt:lpstr>
      <vt:lpstr>Estructura de declaración.</vt:lpstr>
      <vt:lpstr>Definir tamaño de arreglos; </vt:lpstr>
      <vt:lpstr>Asignación de valores a elementos del array.</vt:lpstr>
      <vt:lpstr>TAMAÑO DE ARREGLOS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</dc:title>
  <dc:creator>KIKA</dc:creator>
  <cp:lastModifiedBy>Alumno</cp:lastModifiedBy>
  <cp:revision>8</cp:revision>
  <dcterms:created xsi:type="dcterms:W3CDTF">2013-09-02T13:30:05Z</dcterms:created>
  <dcterms:modified xsi:type="dcterms:W3CDTF">2015-10-12T22:48:14Z</dcterms:modified>
</cp:coreProperties>
</file>