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-16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E8E9F-3406-4ED5-B5BC-8CECA4EE2CBB}" type="datetimeFigureOut">
              <a:rPr lang="es-MX" smtClean="0"/>
              <a:t>24/01/2014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F5128-BECA-4D5B-8234-AFD83E710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74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9F67CE3-A1B4-4EDC-A8C6-658656C76E23}" type="datetime1">
              <a:rPr lang="es-MX" smtClean="0"/>
              <a:t>24/01/2014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82B-6B16-4C1F-ADC1-83FAFB8E998F}" type="datetime1">
              <a:rPr lang="es-MX" smtClean="0"/>
              <a:t>24/01/2014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1D4F-4DB2-48D4-AA81-A51A79C0C5E0}" type="datetime1">
              <a:rPr lang="es-MX" smtClean="0"/>
              <a:t>24/01/2014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8CC-972B-4CAA-9116-D428E8C7EC3B}" type="datetime1">
              <a:rPr lang="es-MX" smtClean="0"/>
              <a:t>24/01/2014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38A8605-357A-4C2A-8C76-08FF40AAD0CA}" type="datetime1">
              <a:rPr lang="es-MX" smtClean="0"/>
              <a:t>24/01/2014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EE5B-76D8-4326-A740-F8731F448A23}" type="datetime1">
              <a:rPr lang="es-MX" smtClean="0"/>
              <a:t>24/01/2014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3691-95A6-4EF7-A3E0-BA11F6F86013}" type="datetime1">
              <a:rPr lang="es-MX" smtClean="0"/>
              <a:t>24/01/2014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0FC-6E6D-4703-9A55-D0F8023CC906}" type="datetime1">
              <a:rPr lang="es-MX" smtClean="0"/>
              <a:t>24/01/2014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32B9-9971-4D8D-BA15-31BF1D97D5C5}" type="datetime1">
              <a:rPr lang="es-MX" smtClean="0"/>
              <a:t>24/01/2014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55C6-7A07-4491-A5D4-1CF093B2C859}" type="datetime1">
              <a:rPr lang="es-MX" smtClean="0"/>
              <a:t>24/01/2014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FC83-30BF-4877-9BC8-B2A0AAD64D01}" type="datetime1">
              <a:rPr lang="es-MX" smtClean="0"/>
              <a:t>24/01/2014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33D4CD-7816-4D73-A8DB-BE76AAB0255E}" type="datetime1">
              <a:rPr lang="es-MX" smtClean="0"/>
              <a:t>24/01/2014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DE3F80-0A6C-4A21-8CE1-CDFAF9F703D4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ArrayList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4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/>
              <a:t>La clase ArrayList (</a:t>
            </a:r>
            <a:r>
              <a:rPr lang="es-MX" dirty="0" err="1"/>
              <a:t>java.util</a:t>
            </a:r>
            <a:r>
              <a:rPr lang="es-MX" dirty="0"/>
              <a:t>) es una objeto que actúa como una  lista que implemente la interfaz </a:t>
            </a:r>
            <a:r>
              <a:rPr lang="es-MX" dirty="0" err="1"/>
              <a:t>Collection</a:t>
            </a:r>
            <a:r>
              <a:rPr lang="es-MX" dirty="0"/>
              <a:t> de java. Esta clase permite contener y ordenar objetos, incluso, puede almacenar objetos duplicados. Su tamaño es dinámico, es decir, esta lista crecerá a medida que se inserten en ella mas elementos. </a:t>
            </a:r>
            <a:r>
              <a:rPr lang="es-MX" dirty="0" smtClean="0"/>
              <a:t>Debemos </a:t>
            </a:r>
            <a:r>
              <a:rPr lang="es-MX" dirty="0"/>
              <a:t>recordar que el índice de un ArrayList empieza en 0 (cero), es decir, el primer elemento del ArrayList tiene como índice el 0.</a:t>
            </a:r>
          </a:p>
        </p:txBody>
      </p:sp>
    </p:spTree>
    <p:extLst>
      <p:ext uri="{BB962C8B-B14F-4D97-AF65-F5344CB8AC3E}">
        <p14:creationId xmlns:p14="http://schemas.microsoft.com/office/powerpoint/2010/main" val="306137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es-MX" dirty="0" smtClean="0"/>
              <a:t>Declaración de un </a:t>
            </a:r>
            <a:r>
              <a:rPr lang="es-MX" dirty="0" err="1" smtClean="0"/>
              <a:t>Arraylist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2132856"/>
            <a:ext cx="8784976" cy="4176464"/>
          </a:xfrm>
        </p:spPr>
        <p:txBody>
          <a:bodyPr>
            <a:normAutofit/>
          </a:bodyPr>
          <a:lstStyle/>
          <a:p>
            <a:r>
              <a:rPr lang="es-MX" sz="2800" dirty="0"/>
              <a:t>ArrayList </a:t>
            </a:r>
            <a:r>
              <a:rPr lang="es-MX" sz="2800" dirty="0" smtClean="0"/>
              <a:t> </a:t>
            </a:r>
            <a:r>
              <a:rPr lang="es-MX" sz="2800" dirty="0" err="1" smtClean="0"/>
              <a:t>nombre_ArrayList</a:t>
            </a:r>
            <a:r>
              <a:rPr lang="es-MX" sz="2800" dirty="0" smtClean="0"/>
              <a:t> </a:t>
            </a:r>
            <a:r>
              <a:rPr lang="es-MX" sz="2800" dirty="0"/>
              <a:t>= new ArrayList</a:t>
            </a:r>
            <a:r>
              <a:rPr lang="es-MX" sz="2800" dirty="0" smtClean="0"/>
              <a:t>();</a:t>
            </a:r>
          </a:p>
          <a:p>
            <a:endParaRPr lang="es-MX" sz="2800" dirty="0" smtClean="0"/>
          </a:p>
          <a:p>
            <a:pPr marL="0" indent="0">
              <a:buNone/>
            </a:pPr>
            <a:r>
              <a:rPr lang="es-MX" sz="2800" dirty="0" smtClean="0"/>
              <a:t>De esta forma el </a:t>
            </a:r>
            <a:r>
              <a:rPr lang="es-MX" sz="2800" dirty="0" err="1" smtClean="0"/>
              <a:t>arrayList</a:t>
            </a:r>
            <a:r>
              <a:rPr lang="es-MX" sz="2800" dirty="0" smtClean="0"/>
              <a:t> puede contener objetos de distintos tipos.</a:t>
            </a:r>
          </a:p>
          <a:p>
            <a:pPr marL="0" indent="0">
              <a:buNone/>
            </a:pPr>
            <a:endParaRPr lang="es-MX" sz="2800" dirty="0" smtClean="0"/>
          </a:p>
          <a:p>
            <a:r>
              <a:rPr lang="es-MX" sz="2800" dirty="0" err="1"/>
              <a:t>ArrayList</a:t>
            </a:r>
            <a:r>
              <a:rPr lang="es-MX" sz="2800" dirty="0"/>
              <a:t>&lt;tipo&gt; </a:t>
            </a:r>
            <a:r>
              <a:rPr lang="es-MX" sz="2800" dirty="0" err="1"/>
              <a:t>nombreArray</a:t>
            </a:r>
            <a:r>
              <a:rPr lang="es-MX" sz="2800" dirty="0"/>
              <a:t> = new </a:t>
            </a:r>
            <a:r>
              <a:rPr lang="es-MX" sz="2800" dirty="0" err="1"/>
              <a:t>ArrayList</a:t>
            </a:r>
            <a:r>
              <a:rPr lang="es-MX" sz="2800" dirty="0"/>
              <a:t>&lt;tipo</a:t>
            </a:r>
            <a:r>
              <a:rPr lang="es-MX" sz="2800" dirty="0" smtClean="0"/>
              <a:t>&gt;();</a:t>
            </a:r>
          </a:p>
          <a:p>
            <a:pPr marL="0" indent="0">
              <a:buNone/>
            </a:pPr>
            <a:r>
              <a:rPr lang="es-MX" sz="2800" dirty="0" smtClean="0"/>
              <a:t>Esta es una forma general donde se indica el tipo de objetos que contendrá el </a:t>
            </a:r>
            <a:r>
              <a:rPr lang="es-MX" sz="2800" dirty="0" err="1" smtClean="0"/>
              <a:t>arrayList</a:t>
            </a:r>
            <a:r>
              <a:rPr lang="es-MX" sz="2800" dirty="0" smtClean="0"/>
              <a:t>.</a:t>
            </a:r>
            <a:endParaRPr lang="es-MX" sz="2800" dirty="0"/>
          </a:p>
          <a:p>
            <a:pPr marL="0" indent="0">
              <a:buNone/>
            </a:pPr>
            <a:endParaRPr lang="es-MX" sz="2800" dirty="0" smtClean="0"/>
          </a:p>
          <a:p>
            <a:pPr marL="0" indent="0">
              <a:buNone/>
            </a:pPr>
            <a:endParaRPr lang="es-MX" sz="2800" dirty="0" smtClean="0"/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87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Métodos del </a:t>
            </a:r>
            <a:r>
              <a:rPr lang="es-MX" dirty="0" err="1" smtClean="0"/>
              <a:t>arrayList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 t="32965" r="40750" b="14507"/>
          <a:stretch/>
        </p:blipFill>
        <p:spPr bwMode="auto">
          <a:xfrm>
            <a:off x="755576" y="836712"/>
            <a:ext cx="7800432" cy="565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22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680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Ejemplos para recorrer el </a:t>
            </a:r>
            <a:r>
              <a:rPr lang="es-MX" dirty="0" err="1" smtClean="0"/>
              <a:t>arraylist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25000" lnSpcReduction="20000"/>
          </a:bodyPr>
          <a:lstStyle/>
          <a:p>
            <a:r>
              <a:rPr lang="es-MX" sz="6400" b="1" dirty="0"/>
              <a:t>Podemos recorrerlo de forma clásica con un bucle </a:t>
            </a:r>
            <a:r>
              <a:rPr lang="es-MX" sz="6400" b="1" dirty="0" err="1"/>
              <a:t>for</a:t>
            </a:r>
            <a:r>
              <a:rPr lang="es-MX" sz="6400" b="1" dirty="0"/>
              <a:t>:</a:t>
            </a:r>
          </a:p>
          <a:p>
            <a:pPr marL="0" indent="0">
              <a:buNone/>
            </a:pPr>
            <a:endParaRPr lang="es-MX" sz="6400" b="1" dirty="0"/>
          </a:p>
          <a:p>
            <a:pPr marL="0" indent="0">
              <a:buNone/>
            </a:pPr>
            <a:r>
              <a:rPr lang="es-MX" sz="6400" dirty="0" err="1"/>
              <a:t>for</a:t>
            </a:r>
            <a:r>
              <a:rPr lang="es-MX" sz="6400" dirty="0"/>
              <a:t>(</a:t>
            </a:r>
            <a:r>
              <a:rPr lang="es-MX" sz="6400" dirty="0" err="1"/>
              <a:t>int</a:t>
            </a:r>
            <a:r>
              <a:rPr lang="es-MX" sz="6400" dirty="0"/>
              <a:t> i = 0;i&lt;</a:t>
            </a:r>
            <a:r>
              <a:rPr lang="es-MX" sz="6400" dirty="0" err="1"/>
              <a:t>array.size</a:t>
            </a:r>
            <a:r>
              <a:rPr lang="es-MX" sz="6400" dirty="0"/>
              <a:t>();i</a:t>
            </a:r>
            <a:r>
              <a:rPr lang="es-MX" sz="6400" dirty="0" smtClean="0"/>
              <a:t>++){</a:t>
            </a:r>
          </a:p>
          <a:p>
            <a:pPr marL="0" indent="0">
              <a:buNone/>
            </a:pPr>
            <a:r>
              <a:rPr lang="es-MX" sz="6400" dirty="0"/>
              <a:t>            </a:t>
            </a:r>
            <a:r>
              <a:rPr lang="es-MX" sz="6400" dirty="0" err="1"/>
              <a:t>System.out.println</a:t>
            </a:r>
            <a:r>
              <a:rPr lang="es-MX" sz="6400" dirty="0"/>
              <a:t>(</a:t>
            </a:r>
            <a:r>
              <a:rPr lang="es-MX" sz="6400" dirty="0" err="1"/>
              <a:t>array.get</a:t>
            </a:r>
            <a:r>
              <a:rPr lang="es-MX" sz="6400" dirty="0"/>
              <a:t>(i));</a:t>
            </a:r>
          </a:p>
          <a:p>
            <a:pPr marL="0" indent="0">
              <a:buNone/>
            </a:pPr>
            <a:r>
              <a:rPr lang="es-MX" sz="6400" dirty="0"/>
              <a:t>}</a:t>
            </a:r>
          </a:p>
          <a:p>
            <a:r>
              <a:rPr lang="es-MX" sz="6400" b="1" dirty="0" smtClean="0"/>
              <a:t>Con </a:t>
            </a:r>
            <a:r>
              <a:rPr lang="es-MX" sz="6400" b="1" dirty="0"/>
              <a:t>un bucle </a:t>
            </a:r>
            <a:r>
              <a:rPr lang="es-MX" sz="6400" b="1" dirty="0" err="1" smtClean="0"/>
              <a:t>foreach</a:t>
            </a:r>
            <a:r>
              <a:rPr lang="es-MX" sz="6400" b="1" dirty="0" smtClean="0"/>
              <a:t>: Si </a:t>
            </a:r>
            <a:r>
              <a:rPr lang="es-MX" sz="6400" b="1" dirty="0"/>
              <a:t>suponemos el </a:t>
            </a:r>
            <a:r>
              <a:rPr lang="es-MX" sz="6400" b="1" dirty="0" err="1"/>
              <a:t>array</a:t>
            </a:r>
            <a:r>
              <a:rPr lang="es-MX" sz="6400" b="1" dirty="0"/>
              <a:t> de </a:t>
            </a:r>
            <a:r>
              <a:rPr lang="es-MX" sz="6400" b="1" dirty="0" smtClean="0"/>
              <a:t>enteros llamado</a:t>
            </a:r>
            <a:r>
              <a:rPr lang="es-MX" sz="6400" b="1" dirty="0"/>
              <a:t> </a:t>
            </a:r>
            <a:r>
              <a:rPr lang="es-MX" sz="6400" b="1" dirty="0" err="1"/>
              <a:t>numeros</a:t>
            </a:r>
            <a:r>
              <a:rPr lang="es-MX" sz="6400" b="1" dirty="0" smtClean="0"/>
              <a:t>:</a:t>
            </a:r>
          </a:p>
          <a:p>
            <a:endParaRPr lang="es-MX" sz="6400" dirty="0"/>
          </a:p>
          <a:p>
            <a:pPr marL="0" indent="0">
              <a:buNone/>
            </a:pPr>
            <a:r>
              <a:rPr lang="es-MX" sz="6400" dirty="0" err="1"/>
              <a:t>for</a:t>
            </a:r>
            <a:r>
              <a:rPr lang="es-MX" sz="6400" dirty="0"/>
              <a:t>(</a:t>
            </a:r>
            <a:r>
              <a:rPr lang="es-MX" sz="6400" dirty="0" err="1"/>
              <a:t>Integer</a:t>
            </a:r>
            <a:r>
              <a:rPr lang="es-MX" sz="6400" dirty="0"/>
              <a:t> i: </a:t>
            </a:r>
            <a:r>
              <a:rPr lang="es-MX" sz="6400" dirty="0" err="1"/>
              <a:t>numeros</a:t>
            </a:r>
            <a:r>
              <a:rPr lang="es-MX" sz="6400" dirty="0"/>
              <a:t>){</a:t>
            </a:r>
          </a:p>
          <a:p>
            <a:pPr marL="0" indent="0">
              <a:buNone/>
            </a:pPr>
            <a:r>
              <a:rPr lang="es-MX" sz="6400" dirty="0"/>
              <a:t>           </a:t>
            </a:r>
            <a:r>
              <a:rPr lang="es-MX" sz="6400" dirty="0" err="1"/>
              <a:t>System.out.println</a:t>
            </a:r>
            <a:r>
              <a:rPr lang="es-MX" sz="6400" dirty="0"/>
              <a:t>(i);</a:t>
            </a:r>
          </a:p>
          <a:p>
            <a:pPr marL="0" indent="0">
              <a:buNone/>
            </a:pPr>
            <a:r>
              <a:rPr lang="es-MX" sz="6400" dirty="0"/>
              <a:t>}</a:t>
            </a:r>
          </a:p>
          <a:p>
            <a:pPr marL="0" indent="0">
              <a:buNone/>
            </a:pPr>
            <a:r>
              <a:rPr lang="es-MX" sz="6400" dirty="0"/>
              <a:t/>
            </a:r>
            <a:br>
              <a:rPr lang="es-MX" sz="6400" dirty="0"/>
            </a:br>
            <a:r>
              <a:rPr lang="es-MX" sz="6400" b="1" dirty="0" smtClean="0"/>
              <a:t>Si </a:t>
            </a:r>
            <a:r>
              <a:rPr lang="es-MX" sz="6400" b="1" dirty="0"/>
              <a:t>el </a:t>
            </a:r>
            <a:r>
              <a:rPr lang="es-MX" sz="6400" b="1" dirty="0" err="1"/>
              <a:t>array</a:t>
            </a:r>
            <a:r>
              <a:rPr lang="es-MX" sz="6400" b="1" dirty="0"/>
              <a:t> contiene objetos de tipos distintos o desconocemos el tipo</a:t>
            </a:r>
            <a:r>
              <a:rPr lang="es-MX" sz="6400" b="1" dirty="0" smtClean="0"/>
              <a:t>:</a:t>
            </a:r>
          </a:p>
          <a:p>
            <a:pPr marL="0" indent="0">
              <a:buNone/>
            </a:pPr>
            <a:endParaRPr lang="es-MX" sz="6400" dirty="0"/>
          </a:p>
          <a:p>
            <a:r>
              <a:rPr lang="es-MX" sz="6400" dirty="0" err="1"/>
              <a:t>for</a:t>
            </a:r>
            <a:r>
              <a:rPr lang="es-MX" sz="6400" dirty="0"/>
              <a:t>(</a:t>
            </a:r>
            <a:r>
              <a:rPr lang="es-MX" sz="6400" dirty="0" err="1"/>
              <a:t>Object</a:t>
            </a:r>
            <a:r>
              <a:rPr lang="es-MX" sz="6400" dirty="0"/>
              <a:t> o: </a:t>
            </a:r>
            <a:r>
              <a:rPr lang="es-MX" sz="6400" dirty="0" err="1"/>
              <a:t>nombreArray</a:t>
            </a:r>
            <a:r>
              <a:rPr lang="es-MX" sz="6400" dirty="0"/>
              <a:t>){</a:t>
            </a:r>
          </a:p>
          <a:p>
            <a:r>
              <a:rPr lang="es-MX" sz="6400" dirty="0"/>
              <a:t>            </a:t>
            </a:r>
            <a:r>
              <a:rPr lang="es-MX" sz="6400" dirty="0" err="1"/>
              <a:t>System.out.println</a:t>
            </a:r>
            <a:r>
              <a:rPr lang="es-MX" sz="6400" dirty="0"/>
              <a:t>(o);</a:t>
            </a:r>
          </a:p>
          <a:p>
            <a:r>
              <a:rPr lang="es-MX" sz="6400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60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 con la clase persona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7" t="34098" r="42806" b="14879"/>
          <a:stretch/>
        </p:blipFill>
        <p:spPr bwMode="auto">
          <a:xfrm>
            <a:off x="827584" y="1340768"/>
            <a:ext cx="782376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94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Continuación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6" t="36895" r="29052" b="17067"/>
          <a:stretch/>
        </p:blipFill>
        <p:spPr bwMode="auto">
          <a:xfrm>
            <a:off x="488464" y="1268760"/>
            <a:ext cx="8280920" cy="53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28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1741</TotalTime>
  <Words>124</Words>
  <Application>Microsoft Office PowerPoint</Application>
  <PresentationFormat>Presentación en pantalla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Origen</vt:lpstr>
      <vt:lpstr>ArrayList</vt:lpstr>
      <vt:lpstr>Definición</vt:lpstr>
      <vt:lpstr>Declaración de un Arraylist</vt:lpstr>
      <vt:lpstr>Métodos del arrayList </vt:lpstr>
      <vt:lpstr>Ejemplos para recorrer el arraylist</vt:lpstr>
      <vt:lpstr>Ejemplo con la clase persona</vt:lpstr>
      <vt:lpstr>Continuación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</dc:title>
  <dc:creator>KIKA</dc:creator>
  <cp:lastModifiedBy>KIKA</cp:lastModifiedBy>
  <cp:revision>7</cp:revision>
  <dcterms:created xsi:type="dcterms:W3CDTF">2013-10-14T13:34:04Z</dcterms:created>
  <dcterms:modified xsi:type="dcterms:W3CDTF">2014-01-24T21:00:49Z</dcterms:modified>
</cp:coreProperties>
</file>