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FE3D1-4A3D-48B5-876F-A38F92E4994C}" type="datetimeFigureOut">
              <a:rPr lang="es-MX" smtClean="0"/>
              <a:t>21/09/2015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8E3E6-1916-4E15-90F4-99E4713F64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439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012-3A41-4616-9DBD-FB3D932AA608}" type="datetime1">
              <a:rPr lang="es-MX" smtClean="0"/>
              <a:t>21/09/2015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48E-CCDB-4B62-BB22-E5ADD4E03B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6B3C-45B4-46C7-A006-CB4149C3FB8F}" type="datetime1">
              <a:rPr lang="es-MX" smtClean="0"/>
              <a:t>21/09/2015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48E-CCDB-4B62-BB22-E5ADD4E03B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23DF-B25F-447C-AF95-358FB6BCB0D1}" type="datetime1">
              <a:rPr lang="es-MX" smtClean="0"/>
              <a:t>21/09/2015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48E-CCDB-4B62-BB22-E5ADD4E03B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4FC7-45DD-4D9D-A4A2-89A0BAD02405}" type="datetime1">
              <a:rPr lang="es-MX" smtClean="0"/>
              <a:t>21/09/2015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48E-CCDB-4B62-BB22-E5ADD4E03B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CCA2-DC07-4CFF-9273-8EA099657585}" type="datetime1">
              <a:rPr lang="es-MX" smtClean="0"/>
              <a:t>21/09/2015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48E-CCDB-4B62-BB22-E5ADD4E03B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FFF5-4C4E-4DD6-9F3F-CAE861FBB388}" type="datetime1">
              <a:rPr lang="es-MX" smtClean="0"/>
              <a:t>21/09/2015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48E-CCDB-4B62-BB22-E5ADD4E03B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8C34-0DE9-4DF0-B4FF-0D7A0E2ED232}" type="datetime1">
              <a:rPr lang="es-MX" smtClean="0"/>
              <a:t>21/09/2015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48E-CCDB-4B62-BB22-E5ADD4E03B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92C9-707D-4F33-B4D9-1ACA7E3281AC}" type="datetime1">
              <a:rPr lang="es-MX" smtClean="0"/>
              <a:t>21/09/2015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48E-CCDB-4B62-BB22-E5ADD4E03B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E212-08AB-4B81-951C-21748545828A}" type="datetime1">
              <a:rPr lang="es-MX" smtClean="0"/>
              <a:t>21/09/2015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48E-CCDB-4B62-BB22-E5ADD4E03B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5CC4-6121-4FBD-AB73-4E66C36EA057}" type="datetime1">
              <a:rPr lang="es-MX" smtClean="0"/>
              <a:t>21/09/2015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A48E-CCDB-4B62-BB22-E5ADD4E03B2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60D6-95A9-4A79-A488-4282A9464CF3}" type="datetime1">
              <a:rPr lang="es-MX" smtClean="0"/>
              <a:t>21/09/2015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45A48E-CCDB-4B62-BB22-E5ADD4E03B21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745A48E-CCDB-4B62-BB22-E5ADD4E03B21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33E39EB-DDAD-4D84-AEB1-3033953A9499}" type="datetime1">
              <a:rPr lang="es-MX" smtClean="0"/>
              <a:t>21/09/2015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ESTRUCTURAS DE CONTROL</a:t>
            </a:r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673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ESTRUCTURA CONDICIONAL SIMPLE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5" t="19769" r="29866" b="49773"/>
          <a:stretch/>
        </p:blipFill>
        <p:spPr bwMode="auto">
          <a:xfrm>
            <a:off x="395536" y="1826432"/>
            <a:ext cx="8042566" cy="376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53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CONDICIONAL DOBLE IF-ELSE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23799" r="56211" b="41741"/>
          <a:stretch/>
        </p:blipFill>
        <p:spPr bwMode="auto">
          <a:xfrm>
            <a:off x="395536" y="1700808"/>
            <a:ext cx="7591421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36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CONDICIONAL MULTIPLE IF – ELSE IF- ELSE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5" t="22414" r="56125" b="58733"/>
          <a:stretch/>
        </p:blipFill>
        <p:spPr bwMode="auto">
          <a:xfrm>
            <a:off x="531777" y="2204864"/>
            <a:ext cx="7573551" cy="186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" t="37989" r="56319" b="55441"/>
          <a:stretch/>
        </p:blipFill>
        <p:spPr bwMode="auto">
          <a:xfrm>
            <a:off x="539552" y="1653073"/>
            <a:ext cx="7344816" cy="62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7" t="32197" r="58070" b="46600"/>
          <a:stretch/>
        </p:blipFill>
        <p:spPr bwMode="auto">
          <a:xfrm>
            <a:off x="679680" y="4149080"/>
            <a:ext cx="7064559" cy="23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9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DE REPETICION INDEXADA : FOR</a:t>
            </a:r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32249" r="55359" b="57902"/>
          <a:stretch/>
        </p:blipFill>
        <p:spPr bwMode="auto">
          <a:xfrm>
            <a:off x="107504" y="1556792"/>
            <a:ext cx="784887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3" t="42891" r="55952" b="22511"/>
          <a:stretch/>
        </p:blipFill>
        <p:spPr bwMode="auto">
          <a:xfrm>
            <a:off x="4788024" y="2996952"/>
            <a:ext cx="3613328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7504" y="3356991"/>
            <a:ext cx="44003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Sintaxis:</a:t>
            </a:r>
          </a:p>
          <a:p>
            <a:endParaRPr lang="es-MX" b="1" dirty="0" smtClean="0"/>
          </a:p>
          <a:p>
            <a:r>
              <a:rPr lang="es-MX" dirty="0" err="1" smtClean="0"/>
              <a:t>For</a:t>
            </a:r>
            <a:r>
              <a:rPr lang="es-MX" dirty="0" smtClean="0"/>
              <a:t> (k=(inicio) ;k&lt;=(termino); k(incremento</a:t>
            </a:r>
            <a:r>
              <a:rPr lang="es-MX" dirty="0" smtClean="0"/>
              <a:t>)){</a:t>
            </a:r>
            <a:endParaRPr lang="es-MX" dirty="0" smtClean="0"/>
          </a:p>
          <a:p>
            <a:r>
              <a:rPr lang="es-MX" dirty="0"/>
              <a:t>	</a:t>
            </a:r>
            <a:r>
              <a:rPr lang="es-MX" dirty="0" smtClean="0"/>
              <a:t>Instrucciones</a:t>
            </a:r>
          </a:p>
          <a:p>
            <a:r>
              <a:rPr lang="es-MX" dirty="0"/>
              <a:t>	</a:t>
            </a:r>
            <a:r>
              <a:rPr lang="es-MX" dirty="0" smtClean="0"/>
              <a:t>Proceso</a:t>
            </a:r>
          </a:p>
          <a:p>
            <a:endParaRPr lang="es-MX" dirty="0" smtClean="0"/>
          </a:p>
          <a:p>
            <a:r>
              <a:rPr lang="es-MX" dirty="0" smtClean="0"/>
              <a:t>}</a:t>
            </a:r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81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ESTRUCTRUA REPETETITIVA CONDICIONAL: WHILE</a:t>
            </a:r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t="42080" r="54928" b="30495"/>
          <a:stretch/>
        </p:blipFill>
        <p:spPr bwMode="auto">
          <a:xfrm>
            <a:off x="329246" y="1844040"/>
            <a:ext cx="7776865" cy="424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21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ESTRUCTRUA REPETETITIVA CONDICIONAL: </a:t>
            </a:r>
            <a:r>
              <a:rPr lang="es-MX" dirty="0" smtClean="0"/>
              <a:t>DO -WHILE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Permite realizar la </a:t>
            </a:r>
            <a:r>
              <a:rPr lang="es-MX" dirty="0" err="1" smtClean="0"/>
              <a:t>repeticion</a:t>
            </a:r>
            <a:r>
              <a:rPr lang="es-MX" dirty="0" smtClean="0"/>
              <a:t> de un mismo de conjunto de </a:t>
            </a:r>
            <a:r>
              <a:rPr lang="es-MX" dirty="0" err="1" smtClean="0"/>
              <a:t>instrucciónes</a:t>
            </a:r>
            <a:r>
              <a:rPr lang="es-MX" dirty="0" smtClean="0"/>
              <a:t>  mientras que  se cumpla una condición.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Do{</a:t>
            </a:r>
          </a:p>
          <a:p>
            <a:pPr lvl="1"/>
            <a:r>
              <a:rPr lang="es-MX" dirty="0" smtClean="0"/>
              <a:t>Sentencias;</a:t>
            </a:r>
            <a:endParaRPr lang="es-MX" dirty="0"/>
          </a:p>
          <a:p>
            <a:pPr lvl="1"/>
            <a:endParaRPr lang="es-MX" dirty="0" smtClean="0"/>
          </a:p>
          <a:p>
            <a:r>
              <a:rPr lang="es-MX" dirty="0" smtClean="0"/>
              <a:t>}</a:t>
            </a:r>
          </a:p>
          <a:p>
            <a:r>
              <a:rPr lang="es-MX" dirty="0" err="1" smtClean="0"/>
              <a:t>While</a:t>
            </a:r>
            <a:r>
              <a:rPr lang="es-MX" dirty="0" smtClean="0"/>
              <a:t>(condición);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ING. ALMA ERIKA VÁZQUEZ SÁNCHEZ</a:t>
            </a:r>
            <a:endParaRPr lang="es-MX" dirty="0"/>
          </a:p>
        </p:txBody>
      </p:sp>
      <p:pic>
        <p:nvPicPr>
          <p:cNvPr id="1026" name="Picture 2" descr="estructura repetitiva do wh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29" y="2708920"/>
            <a:ext cx="3146195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26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 smtClean="0"/>
              <a:t>ESTRUCTURA DE ELECCIÓN ENTRE </a:t>
            </a:r>
            <a:br>
              <a:rPr lang="es-MX" sz="3600" dirty="0" smtClean="0"/>
            </a:br>
            <a:r>
              <a:rPr lang="es-MX" sz="3600" dirty="0" smtClean="0"/>
              <a:t>VARIOS CASOS: SWITCH</a:t>
            </a:r>
            <a:endParaRPr lang="es-MX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" t="35208" r="55226" b="32396"/>
          <a:stretch/>
        </p:blipFill>
        <p:spPr bwMode="auto">
          <a:xfrm>
            <a:off x="395536" y="1573168"/>
            <a:ext cx="7966518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49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56</TotalTime>
  <Words>128</Words>
  <Application>Microsoft Office PowerPoint</Application>
  <PresentationFormat>Presentación en pantalla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Adyacencia</vt:lpstr>
      <vt:lpstr>ESTRUCTURAS DE CONTROL</vt:lpstr>
      <vt:lpstr>ESTRUCTURA CONDICIONAL SIMPLE</vt:lpstr>
      <vt:lpstr>ESTRUCTURA CONDICIONAL DOBLE IF-ELSE</vt:lpstr>
      <vt:lpstr>ESTRUCTURA CONDICIONAL MULTIPLE IF – ELSE IF- ELSE</vt:lpstr>
      <vt:lpstr>ESTRUCTURA DE REPETICION INDEXADA : FOR</vt:lpstr>
      <vt:lpstr>ESTRUCTRUA REPETETITIVA CONDICIONAL: WHILE</vt:lpstr>
      <vt:lpstr>ESTRUCTRUA REPETETITIVA CONDICIONAL: DO -WHILE</vt:lpstr>
      <vt:lpstr>ESTRUCTURA DE ELECCIÓN ENTRE  VARIOS CASOS: SWITCH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CONTROL</dc:title>
  <dc:creator>KIKA</dc:creator>
  <cp:lastModifiedBy>KIKA</cp:lastModifiedBy>
  <cp:revision>7</cp:revision>
  <dcterms:created xsi:type="dcterms:W3CDTF">2013-08-12T15:28:57Z</dcterms:created>
  <dcterms:modified xsi:type="dcterms:W3CDTF">2015-09-21T14:19:25Z</dcterms:modified>
</cp:coreProperties>
</file>